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8"/>
  </p:notesMasterIdLst>
  <p:sldIdLst>
    <p:sldId id="280" r:id="rId2"/>
    <p:sldId id="293" r:id="rId3"/>
    <p:sldId id="291" r:id="rId4"/>
    <p:sldId id="282" r:id="rId5"/>
    <p:sldId id="290" r:id="rId6"/>
    <p:sldId id="269" r:id="rId7"/>
    <p:sldId id="285" r:id="rId8"/>
    <p:sldId id="284" r:id="rId9"/>
    <p:sldId id="261" r:id="rId10"/>
    <p:sldId id="262" r:id="rId11"/>
    <p:sldId id="260" r:id="rId12"/>
    <p:sldId id="263" r:id="rId13"/>
    <p:sldId id="279" r:id="rId14"/>
    <p:sldId id="266" r:id="rId15"/>
    <p:sldId id="283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9E64DF-92A4-846F-DB11-A497F87EE8A4}" v="2" dt="2023-09-01T14:38:05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101" autoAdjust="0"/>
  </p:normalViewPr>
  <p:slideViewPr>
    <p:cSldViewPr snapToGrid="0" showGuides="1">
      <p:cViewPr varScale="1">
        <p:scale>
          <a:sx n="71" d="100"/>
          <a:sy n="71" d="100"/>
        </p:scale>
        <p:origin x="1138" y="53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D7DC6-99BD-46AE-982C-9CBD1F333E8F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096D9-E14C-4A2F-B6A6-8368B21B11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84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096D9-E14C-4A2F-B6A6-8368B21B11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113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https://www.aplinkosguru.lt/produktas/liejama-epdm-apsaugine-danga/</a:t>
            </a:r>
            <a:endParaRPr lang="lt-LT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096D9-E14C-4A2F-B6A6-8368B21B11A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22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2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17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5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6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2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5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35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2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8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5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19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fif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CE1ABC44-7649-4029-9D1C-755176F7A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20DEF-8182-E9E5-5C23-E1F8A9C30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4" y="1021689"/>
            <a:ext cx="5109882" cy="2103436"/>
          </a:xfrm>
        </p:spPr>
        <p:txBody>
          <a:bodyPr>
            <a:normAutofit/>
          </a:bodyPr>
          <a:lstStyle/>
          <a:p>
            <a:pPr algn="ctr"/>
            <a:r>
              <a:rPr lang="lt-LT" b="1" dirty="0">
                <a:solidFill>
                  <a:srgbClr val="0070C0"/>
                </a:solidFill>
              </a:rPr>
              <a:t>„Svajonių mokyklos kiemas“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3" name="Turinio vietos rezervavimo ženklas 2">
            <a:extLst>
              <a:ext uri="{FF2B5EF4-FFF2-40B4-BE49-F238E27FC236}">
                <a16:creationId xmlns:a16="http://schemas.microsoft.com/office/drawing/2014/main" id="{9157B193-13DF-9D78-374C-3866F86B2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114" y="3162749"/>
            <a:ext cx="3193915" cy="2730282"/>
          </a:xfrm>
          <a:prstGeom prst="rect">
            <a:avLst/>
          </a:prstGeom>
        </p:spPr>
      </p:pic>
      <p:pic>
        <p:nvPicPr>
          <p:cNvPr id="5" name="Paveikslėlis 6" descr="Paveikslėlis, kuriame yra dangus, pastatas, lauko, namas&#10;&#10;Automatiškai sugeneruotas aprašymas">
            <a:extLst>
              <a:ext uri="{FF2B5EF4-FFF2-40B4-BE49-F238E27FC236}">
                <a16:creationId xmlns:a16="http://schemas.microsoft.com/office/drawing/2014/main" id="{58EDC96D-A431-8D2E-A9C8-5CDB27F69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r="22194" b="-1"/>
          <a:stretch/>
        </p:blipFill>
        <p:spPr>
          <a:xfrm>
            <a:off x="4726375" y="-14"/>
            <a:ext cx="4228635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4" name="Turinio vietos rezervavimo ženklas 4">
            <a:extLst>
              <a:ext uri="{FF2B5EF4-FFF2-40B4-BE49-F238E27FC236}">
                <a16:creationId xmlns:a16="http://schemas.microsoft.com/office/drawing/2014/main" id="{DF718C39-418F-EF35-5269-C823238A8C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0" r="29556" b="-1"/>
          <a:stretch/>
        </p:blipFill>
        <p:spPr>
          <a:xfrm>
            <a:off x="9069573" y="10"/>
            <a:ext cx="3122428" cy="3694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4544DF-84CF-FFD5-105E-977A91FDDD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30" b="31174"/>
          <a:stretch/>
        </p:blipFill>
        <p:spPr>
          <a:xfrm>
            <a:off x="4726728" y="3802957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5764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2BE4CC-E9B2-4666-A643-DEE3BA08A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tree, outdoor, plant&#10;&#10;Description automatically generated">
            <a:extLst>
              <a:ext uri="{FF2B5EF4-FFF2-40B4-BE49-F238E27FC236}">
                <a16:creationId xmlns:a16="http://schemas.microsoft.com/office/drawing/2014/main" id="{BB9D03EE-7FFF-D30C-AFBB-CB4A02F0D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0" r="3565" b="-1"/>
          <a:stretch/>
        </p:blipFill>
        <p:spPr>
          <a:xfrm>
            <a:off x="320209" y="300218"/>
            <a:ext cx="11548534" cy="62145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173ABB-2069-65E1-AAC2-EE1B87E9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603" y="5756031"/>
            <a:ext cx="5311853" cy="688904"/>
          </a:xfrm>
          <a:solidFill>
            <a:schemeClr val="bg1">
              <a:alpha val="6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lt-LT" sz="3600" i="1" dirty="0">
                <a:solidFill>
                  <a:schemeClr val="bg2">
                    <a:lumMod val="10000"/>
                  </a:schemeClr>
                </a:solidFill>
              </a:rPr>
              <a:t>Vidinis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</a:rPr>
              <a:t>kiem</a:t>
            </a:r>
            <a:r>
              <a:rPr lang="lt-LT" sz="3600" i="1" dirty="0" err="1">
                <a:solidFill>
                  <a:schemeClr val="bg2">
                    <a:lumMod val="10000"/>
                  </a:schemeClr>
                </a:solidFill>
              </a:rPr>
              <a:t>elis</a:t>
            </a:r>
            <a:endParaRPr lang="en-US" sz="36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60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FCE4-884A-8229-3CE1-7C56ABB4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31" y="458385"/>
            <a:ext cx="10515600" cy="1325563"/>
          </a:xfrm>
        </p:spPr>
        <p:txBody>
          <a:bodyPr/>
          <a:lstStyle/>
          <a:p>
            <a:r>
              <a:rPr lang="lt-LT" sz="4000" b="1" kern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Žaidimo aikštelių danga GRAS arba </a:t>
            </a:r>
            <a:r>
              <a:rPr lang="lt-LT" sz="4000" b="1" kern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Graslok</a:t>
            </a:r>
            <a:r>
              <a:rPr lang="lt-LT" sz="4000" b="1" kern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05C14B-D393-2A78-C293-07791D77C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9743" y="2085284"/>
            <a:ext cx="4621540" cy="41900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Ugniai ir UV spinduliams atspari danga, naudojama kritimo smūgiui sumažinti.  Ši danga yra unikali ir inovatyvi, pagaminta iš perdirbamų medžiagų. </a:t>
            </a:r>
            <a:endParaRPr lang="en-GB" b="1" dirty="0">
              <a:latin typeface="var(--wd-entities-title-font)"/>
            </a:endParaRPr>
          </a:p>
        </p:txBody>
      </p:sp>
      <p:pic>
        <p:nvPicPr>
          <p:cNvPr id="5" name="Paveikslėlis 4" descr="Paveikslėlis, kuriame yra rašas, žydra spalva, Turkis, žalsvai mėlyna spalva&#10;&#10;Automatiškai sugeneruotas aprašymas">
            <a:extLst>
              <a:ext uri="{FF2B5EF4-FFF2-40B4-BE49-F238E27FC236}">
                <a16:creationId xmlns:a16="http://schemas.microsoft.com/office/drawing/2014/main" id="{BEAC73B1-0BED-B0BA-2D36-CF4703A60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3" y="2744097"/>
            <a:ext cx="3892175" cy="3892175"/>
          </a:xfrm>
          <a:prstGeom prst="rect">
            <a:avLst/>
          </a:prstGeom>
        </p:spPr>
      </p:pic>
      <p:pic>
        <p:nvPicPr>
          <p:cNvPr id="7" name="Paveikslėlis 6" descr="Paveikslėlis, kuriame yra lauko, žaidimų aikštelė, medis, Lauko žaidimų įranga&#10;&#10;Automatiškai sugeneruotas aprašymas">
            <a:extLst>
              <a:ext uri="{FF2B5EF4-FFF2-40B4-BE49-F238E27FC236}">
                <a16:creationId xmlns:a16="http://schemas.microsoft.com/office/drawing/2014/main" id="{5210C405-B3D3-1929-3D56-4C65D647A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56" y="1484560"/>
            <a:ext cx="4226694" cy="31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5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4109" name="Rectangle 4108">
            <a:extLst>
              <a:ext uri="{FF2B5EF4-FFF2-40B4-BE49-F238E27FC236}">
                <a16:creationId xmlns:a16="http://schemas.microsoft.com/office/drawing/2014/main" id="{EB6910A5-E140-41B3-BD35-E0EB0675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8DA2F5C8-352B-4720-B78F-675EE399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Gimnastikos kompleksas 1938">
            <a:extLst>
              <a:ext uri="{FF2B5EF4-FFF2-40B4-BE49-F238E27FC236}">
                <a16:creationId xmlns:a16="http://schemas.microsoft.com/office/drawing/2014/main" id="{276A0FB0-2B29-20C4-A67F-3EF5E85FA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848" r="2" b="15608"/>
          <a:stretch/>
        </p:blipFill>
        <p:spPr bwMode="auto">
          <a:xfrm>
            <a:off x="1349785" y="0"/>
            <a:ext cx="6206522" cy="45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13" name="Freeform: Shape 4112">
            <a:extLst>
              <a:ext uri="{FF2B5EF4-FFF2-40B4-BE49-F238E27FC236}">
                <a16:creationId xmlns:a16="http://schemas.microsoft.com/office/drawing/2014/main" id="{3066CA16-DB09-49C1-BBFB-3D36EB151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4839" y="3272318"/>
            <a:ext cx="5007796" cy="3326935"/>
          </a:xfrm>
          <a:custGeom>
            <a:avLst/>
            <a:gdLst>
              <a:gd name="connsiteX0" fmla="*/ 3362388 w 6230568"/>
              <a:gd name="connsiteY0" fmla="*/ 861 h 4239440"/>
              <a:gd name="connsiteX1" fmla="*/ 4026621 w 6230568"/>
              <a:gd name="connsiteY1" fmla="*/ 15392 h 4239440"/>
              <a:gd name="connsiteX2" fmla="*/ 5114556 w 6230568"/>
              <a:gd name="connsiteY2" fmla="*/ 34130 h 4239440"/>
              <a:gd name="connsiteX3" fmla="*/ 5776495 w 6230568"/>
              <a:gd name="connsiteY3" fmla="*/ 112905 h 4239440"/>
              <a:gd name="connsiteX4" fmla="*/ 5862918 w 6230568"/>
              <a:gd name="connsiteY4" fmla="*/ 141585 h 4239440"/>
              <a:gd name="connsiteX5" fmla="*/ 5840738 w 6230568"/>
              <a:gd name="connsiteY5" fmla="*/ 200475 h 4239440"/>
              <a:gd name="connsiteX6" fmla="*/ 5691219 w 6230568"/>
              <a:gd name="connsiteY6" fmla="*/ 216153 h 4239440"/>
              <a:gd name="connsiteX7" fmla="*/ 5773053 w 6230568"/>
              <a:gd name="connsiteY7" fmla="*/ 260130 h 4239440"/>
              <a:gd name="connsiteX8" fmla="*/ 5593324 w 6230568"/>
              <a:gd name="connsiteY8" fmla="*/ 293781 h 4239440"/>
              <a:gd name="connsiteX9" fmla="*/ 5617033 w 6230568"/>
              <a:gd name="connsiteY9" fmla="*/ 317108 h 4239440"/>
              <a:gd name="connsiteX10" fmla="*/ 5641124 w 6230568"/>
              <a:gd name="connsiteY10" fmla="*/ 339287 h 4239440"/>
              <a:gd name="connsiteX11" fmla="*/ 5299256 w 6230568"/>
              <a:gd name="connsiteY11" fmla="*/ 396265 h 4239440"/>
              <a:gd name="connsiteX12" fmla="*/ 5703073 w 6230568"/>
              <a:gd name="connsiteY12" fmla="*/ 500661 h 4239440"/>
              <a:gd name="connsiteX13" fmla="*/ 5629652 w 6230568"/>
              <a:gd name="connsiteY13" fmla="*/ 556874 h 4239440"/>
              <a:gd name="connsiteX14" fmla="*/ 5862918 w 6230568"/>
              <a:gd name="connsiteY14" fmla="*/ 645591 h 4239440"/>
              <a:gd name="connsiteX15" fmla="*/ 6052207 w 6230568"/>
              <a:gd name="connsiteY15" fmla="*/ 756106 h 4239440"/>
              <a:gd name="connsiteX16" fmla="*/ 6158515 w 6230568"/>
              <a:gd name="connsiteY16" fmla="*/ 901419 h 4239440"/>
              <a:gd name="connsiteX17" fmla="*/ 6195990 w 6230568"/>
              <a:gd name="connsiteY17" fmla="*/ 966427 h 4239440"/>
              <a:gd name="connsiteX18" fmla="*/ 6229642 w 6230568"/>
              <a:gd name="connsiteY18" fmla="*/ 1034878 h 4239440"/>
              <a:gd name="connsiteX19" fmla="*/ 6171516 w 6230568"/>
              <a:gd name="connsiteY19" fmla="*/ 1102945 h 4239440"/>
              <a:gd name="connsiteX20" fmla="*/ 6133659 w 6230568"/>
              <a:gd name="connsiteY20" fmla="*/ 1185544 h 4239440"/>
              <a:gd name="connsiteX21" fmla="*/ 6168458 w 6230568"/>
              <a:gd name="connsiteY21" fmla="*/ 1234109 h 4239440"/>
              <a:gd name="connsiteX22" fmla="*/ 6169222 w 6230568"/>
              <a:gd name="connsiteY22" fmla="*/ 1342712 h 4239440"/>
              <a:gd name="connsiteX23" fmla="*/ 6145131 w 6230568"/>
              <a:gd name="connsiteY23" fmla="*/ 1393954 h 4239440"/>
              <a:gd name="connsiteX24" fmla="*/ 6071709 w 6230568"/>
              <a:gd name="connsiteY24" fmla="*/ 1505233 h 4239440"/>
              <a:gd name="connsiteX25" fmla="*/ 6009378 w 6230568"/>
              <a:gd name="connsiteY25" fmla="*/ 1530089 h 4239440"/>
              <a:gd name="connsiteX26" fmla="*/ 6015879 w 6230568"/>
              <a:gd name="connsiteY26" fmla="*/ 1979030 h 4239440"/>
              <a:gd name="connsiteX27" fmla="*/ 6061385 w 6230568"/>
              <a:gd name="connsiteY27" fmla="*/ 2196234 h 4239440"/>
              <a:gd name="connsiteX28" fmla="*/ 6029263 w 6230568"/>
              <a:gd name="connsiteY28" fmla="*/ 2440972 h 4239440"/>
              <a:gd name="connsiteX29" fmla="*/ 6135571 w 6230568"/>
              <a:gd name="connsiteY29" fmla="*/ 2621848 h 4239440"/>
              <a:gd name="connsiteX30" fmla="*/ 6091594 w 6230568"/>
              <a:gd name="connsiteY30" fmla="*/ 2691446 h 4239440"/>
              <a:gd name="connsiteX31" fmla="*/ 6215493 w 6230568"/>
              <a:gd name="connsiteY31" fmla="*/ 2769456 h 4239440"/>
              <a:gd name="connsiteX32" fmla="*/ 6100389 w 6230568"/>
              <a:gd name="connsiteY32" fmla="*/ 2880352 h 4239440"/>
              <a:gd name="connsiteX33" fmla="*/ 5909953 w 6230568"/>
              <a:gd name="connsiteY33" fmla="*/ 3053963 h 4239440"/>
              <a:gd name="connsiteX34" fmla="*/ 5741696 w 6230568"/>
              <a:gd name="connsiteY34" fmla="*/ 3798118 h 4239440"/>
              <a:gd name="connsiteX35" fmla="*/ 5493899 w 6230568"/>
              <a:gd name="connsiteY35" fmla="*/ 4026795 h 4239440"/>
              <a:gd name="connsiteX36" fmla="*/ 3773471 w 6230568"/>
              <a:gd name="connsiteY36" fmla="*/ 4239028 h 4239440"/>
              <a:gd name="connsiteX37" fmla="*/ 2569285 w 6230568"/>
              <a:gd name="connsiteY37" fmla="*/ 4103275 h 4239440"/>
              <a:gd name="connsiteX38" fmla="*/ 2693948 w 6230568"/>
              <a:gd name="connsiteY38" fmla="*/ 4061593 h 4239440"/>
              <a:gd name="connsiteX39" fmla="*/ 2588788 w 6230568"/>
              <a:gd name="connsiteY39" fmla="*/ 4062358 h 4239440"/>
              <a:gd name="connsiteX40" fmla="*/ 2300073 w 6230568"/>
              <a:gd name="connsiteY40" fmla="*/ 4008822 h 4239440"/>
              <a:gd name="connsiteX41" fmla="*/ 1508500 w 6230568"/>
              <a:gd name="connsiteY41" fmla="*/ 3798118 h 4239440"/>
              <a:gd name="connsiteX42" fmla="*/ 1061089 w 6230568"/>
              <a:gd name="connsiteY42" fmla="*/ 3697546 h 4239440"/>
              <a:gd name="connsiteX43" fmla="*/ 939102 w 6230568"/>
              <a:gd name="connsiteY43" fmla="*/ 3648216 h 4239440"/>
              <a:gd name="connsiteX44" fmla="*/ 1243495 w 6230568"/>
              <a:gd name="connsiteY44" fmla="*/ 3624890 h 4239440"/>
              <a:gd name="connsiteX45" fmla="*/ 1083651 w 6230568"/>
              <a:gd name="connsiteY45" fmla="*/ 3595827 h 4239440"/>
              <a:gd name="connsiteX46" fmla="*/ 966636 w 6230568"/>
              <a:gd name="connsiteY46" fmla="*/ 3605770 h 4239440"/>
              <a:gd name="connsiteX47" fmla="*/ 885566 w 6230568"/>
              <a:gd name="connsiteY47" fmla="*/ 3609976 h 4239440"/>
              <a:gd name="connsiteX48" fmla="*/ 641976 w 6230568"/>
              <a:gd name="connsiteY48" fmla="*/ 3567912 h 4239440"/>
              <a:gd name="connsiteX49" fmla="*/ 399533 w 6230568"/>
              <a:gd name="connsiteY49" fmla="*/ 3583590 h 4239440"/>
              <a:gd name="connsiteX50" fmla="*/ 409093 w 6230568"/>
              <a:gd name="connsiteY50" fmla="*/ 3548792 h 4239440"/>
              <a:gd name="connsiteX51" fmla="*/ 792642 w 6230568"/>
              <a:gd name="connsiteY51" fmla="*/ 3417628 h 4239440"/>
              <a:gd name="connsiteX52" fmla="*/ 771610 w 6230568"/>
              <a:gd name="connsiteY52" fmla="*/ 3345736 h 4239440"/>
              <a:gd name="connsiteX53" fmla="*/ 945986 w 6230568"/>
              <a:gd name="connsiteY53" fmla="*/ 3317056 h 4239440"/>
              <a:gd name="connsiteX54" fmla="*/ 892449 w 6230568"/>
              <a:gd name="connsiteY54" fmla="*/ 3285316 h 4239440"/>
              <a:gd name="connsiteX55" fmla="*/ 949045 w 6230568"/>
              <a:gd name="connsiteY55" fmla="*/ 3262755 h 4239440"/>
              <a:gd name="connsiteX56" fmla="*/ 1252673 w 6230568"/>
              <a:gd name="connsiteY56" fmla="*/ 3200041 h 4239440"/>
              <a:gd name="connsiteX57" fmla="*/ 388825 w 6230568"/>
              <a:gd name="connsiteY57" fmla="*/ 3176714 h 4239440"/>
              <a:gd name="connsiteX58" fmla="*/ 127644 w 6230568"/>
              <a:gd name="connsiteY58" fmla="*/ 3111323 h 4239440"/>
              <a:gd name="connsiteX59" fmla="*/ 437008 w 6230568"/>
              <a:gd name="connsiteY59" fmla="*/ 2921652 h 4239440"/>
              <a:gd name="connsiteX60" fmla="*/ 601441 w 6230568"/>
              <a:gd name="connsiteY60" fmla="*/ 2840965 h 4239440"/>
              <a:gd name="connsiteX61" fmla="*/ 330700 w 6230568"/>
              <a:gd name="connsiteY61" fmla="*/ 2859320 h 4239440"/>
              <a:gd name="connsiteX62" fmla="*/ 534521 w 6230568"/>
              <a:gd name="connsiteY62" fmla="*/ 2720126 h 4239440"/>
              <a:gd name="connsiteX63" fmla="*/ 492839 w 6230568"/>
              <a:gd name="connsiteY63" fmla="*/ 2694505 h 4239440"/>
              <a:gd name="connsiteX64" fmla="*/ 416358 w 6230568"/>
              <a:gd name="connsiteY64" fmla="*/ 2677297 h 4239440"/>
              <a:gd name="connsiteX65" fmla="*/ 761285 w 6230568"/>
              <a:gd name="connsiteY65" fmla="*/ 2589726 h 4239440"/>
              <a:gd name="connsiteX66" fmla="*/ 664920 w 6230568"/>
              <a:gd name="connsiteY66" fmla="*/ 2466593 h 4239440"/>
              <a:gd name="connsiteX67" fmla="*/ 740253 w 6230568"/>
              <a:gd name="connsiteY67" fmla="*/ 2438677 h 4239440"/>
              <a:gd name="connsiteX68" fmla="*/ 650006 w 6230568"/>
              <a:gd name="connsiteY68" fmla="*/ 2435236 h 4239440"/>
              <a:gd name="connsiteX69" fmla="*/ 578879 w 6230568"/>
              <a:gd name="connsiteY69" fmla="*/ 2435618 h 4239440"/>
              <a:gd name="connsiteX70" fmla="*/ 451157 w 6230568"/>
              <a:gd name="connsiteY70" fmla="*/ 2404644 h 4239440"/>
              <a:gd name="connsiteX71" fmla="*/ 2216 w 6230568"/>
              <a:gd name="connsiteY71" fmla="*/ 2456650 h 4239440"/>
              <a:gd name="connsiteX72" fmla="*/ 97052 w 6230568"/>
              <a:gd name="connsiteY72" fmla="*/ 2383611 h 4239440"/>
              <a:gd name="connsiteX73" fmla="*/ 210626 w 6230568"/>
              <a:gd name="connsiteY73" fmla="*/ 2341930 h 4239440"/>
              <a:gd name="connsiteX74" fmla="*/ 57282 w 6230568"/>
              <a:gd name="connsiteY74" fmla="*/ 2319750 h 4239440"/>
              <a:gd name="connsiteX75" fmla="*/ 365499 w 6230568"/>
              <a:gd name="connsiteY75" fmla="*/ 2250153 h 4239440"/>
              <a:gd name="connsiteX76" fmla="*/ 290548 w 6230568"/>
              <a:gd name="connsiteY76" fmla="*/ 2187821 h 4239440"/>
              <a:gd name="connsiteX77" fmla="*/ 482896 w 6230568"/>
              <a:gd name="connsiteY77" fmla="*/ 1906755 h 4239440"/>
              <a:gd name="connsiteX78" fmla="*/ 867211 w 6230568"/>
              <a:gd name="connsiteY78" fmla="*/ 1747294 h 4239440"/>
              <a:gd name="connsiteX79" fmla="*/ 1063766 w 6230568"/>
              <a:gd name="connsiteY79" fmla="*/ 1734674 h 4239440"/>
              <a:gd name="connsiteX80" fmla="*/ 1008701 w 6230568"/>
              <a:gd name="connsiteY80" fmla="*/ 1683432 h 4239440"/>
              <a:gd name="connsiteX81" fmla="*/ 1152865 w 6230568"/>
              <a:gd name="connsiteY81" fmla="*/ 1394719 h 4239440"/>
              <a:gd name="connsiteX82" fmla="*/ 998376 w 6230568"/>
              <a:gd name="connsiteY82" fmla="*/ 1411927 h 4239440"/>
              <a:gd name="connsiteX83" fmla="*/ 206419 w 6230568"/>
              <a:gd name="connsiteY83" fmla="*/ 1424164 h 4239440"/>
              <a:gd name="connsiteX84" fmla="*/ 128027 w 6230568"/>
              <a:gd name="connsiteY84" fmla="*/ 1413074 h 4239440"/>
              <a:gd name="connsiteX85" fmla="*/ 672950 w 6230568"/>
              <a:gd name="connsiteY85" fmla="*/ 1268143 h 4239440"/>
              <a:gd name="connsiteX86" fmla="*/ 457658 w 6230568"/>
              <a:gd name="connsiteY86" fmla="*/ 1229137 h 4239440"/>
              <a:gd name="connsiteX87" fmla="*/ 407945 w 6230568"/>
              <a:gd name="connsiteY87" fmla="*/ 1213459 h 4239440"/>
              <a:gd name="connsiteX88" fmla="*/ 453451 w 6230568"/>
              <a:gd name="connsiteY88" fmla="*/ 1172924 h 4239440"/>
              <a:gd name="connsiteX89" fmla="*/ 568172 w 6230568"/>
              <a:gd name="connsiteY89" fmla="*/ 1132007 h 4239440"/>
              <a:gd name="connsiteX90" fmla="*/ 255367 w 6230568"/>
              <a:gd name="connsiteY90" fmla="*/ 1190897 h 4239440"/>
              <a:gd name="connsiteX91" fmla="*/ 277546 w 6230568"/>
              <a:gd name="connsiteY91" fmla="*/ 1128566 h 4239440"/>
              <a:gd name="connsiteX92" fmla="*/ 246572 w 6230568"/>
              <a:gd name="connsiteY92" fmla="*/ 1072352 h 4239440"/>
              <a:gd name="connsiteX93" fmla="*/ 422859 w 6230568"/>
              <a:gd name="connsiteY93" fmla="*/ 1000078 h 4239440"/>
              <a:gd name="connsiteX94" fmla="*/ 668362 w 6230568"/>
              <a:gd name="connsiteY94" fmla="*/ 858972 h 4239440"/>
              <a:gd name="connsiteX95" fmla="*/ 914629 w 6230568"/>
              <a:gd name="connsiteY95" fmla="*/ 768725 h 4239440"/>
              <a:gd name="connsiteX96" fmla="*/ 1117684 w 6230568"/>
              <a:gd name="connsiteY96" fmla="*/ 688420 h 4239440"/>
              <a:gd name="connsiteX97" fmla="*/ 928778 w 6230568"/>
              <a:gd name="connsiteY97" fmla="*/ 701040 h 4239440"/>
              <a:gd name="connsiteX98" fmla="*/ 1243877 w 6230568"/>
              <a:gd name="connsiteY98" fmla="*/ 574464 h 4239440"/>
              <a:gd name="connsiteX99" fmla="*/ 1291678 w 6230568"/>
              <a:gd name="connsiteY99" fmla="*/ 566434 h 4239440"/>
              <a:gd name="connsiteX100" fmla="*/ 1797596 w 6230568"/>
              <a:gd name="connsiteY100" fmla="*/ 476952 h 4239440"/>
              <a:gd name="connsiteX101" fmla="*/ 1895491 w 6230568"/>
              <a:gd name="connsiteY101" fmla="*/ 432593 h 4239440"/>
              <a:gd name="connsiteX102" fmla="*/ 1782682 w 6230568"/>
              <a:gd name="connsiteY102" fmla="*/ 423033 h 4239440"/>
              <a:gd name="connsiteX103" fmla="*/ 1406782 w 6230568"/>
              <a:gd name="connsiteY103" fmla="*/ 449419 h 4239440"/>
              <a:gd name="connsiteX104" fmla="*/ 1662226 w 6230568"/>
              <a:gd name="connsiteY104" fmla="*/ 393970 h 4239440"/>
              <a:gd name="connsiteX105" fmla="*/ 1383838 w 6230568"/>
              <a:gd name="connsiteY105" fmla="*/ 376762 h 4239440"/>
              <a:gd name="connsiteX106" fmla="*/ 1318063 w 6230568"/>
              <a:gd name="connsiteY106" fmla="*/ 333168 h 4239440"/>
              <a:gd name="connsiteX107" fmla="*/ 1365100 w 6230568"/>
              <a:gd name="connsiteY107" fmla="*/ 290722 h 4239440"/>
              <a:gd name="connsiteX108" fmla="*/ 1536798 w 6230568"/>
              <a:gd name="connsiteY108" fmla="*/ 244069 h 4239440"/>
              <a:gd name="connsiteX109" fmla="*/ 1711938 w 6230568"/>
              <a:gd name="connsiteY109" fmla="*/ 175619 h 4239440"/>
              <a:gd name="connsiteX110" fmla="*/ 2273687 w 6230568"/>
              <a:gd name="connsiteY110" fmla="*/ 78488 h 4239440"/>
              <a:gd name="connsiteX111" fmla="*/ 2646913 w 6230568"/>
              <a:gd name="connsiteY111" fmla="*/ 46749 h 4239440"/>
              <a:gd name="connsiteX112" fmla="*/ 3362388 w 6230568"/>
              <a:gd name="connsiteY112" fmla="*/ 861 h 42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230568" h="4239440">
                <a:moveTo>
                  <a:pt x="3362388" y="861"/>
                </a:moveTo>
                <a:cubicBezTo>
                  <a:pt x="3584946" y="-3346"/>
                  <a:pt x="3805210" y="8891"/>
                  <a:pt x="4026621" y="15392"/>
                </a:cubicBezTo>
                <a:cubicBezTo>
                  <a:pt x="4388374" y="26482"/>
                  <a:pt x="4752039" y="26099"/>
                  <a:pt x="5114556" y="34130"/>
                </a:cubicBezTo>
                <a:cubicBezTo>
                  <a:pt x="5340556" y="39101"/>
                  <a:pt x="5563879" y="57074"/>
                  <a:pt x="5776495" y="112905"/>
                </a:cubicBezTo>
                <a:cubicBezTo>
                  <a:pt x="5806322" y="120935"/>
                  <a:pt x="5839973" y="122465"/>
                  <a:pt x="5862918" y="141585"/>
                </a:cubicBezTo>
                <a:cubicBezTo>
                  <a:pt x="5888539" y="162999"/>
                  <a:pt x="5878214" y="194356"/>
                  <a:pt x="5840738" y="200475"/>
                </a:cubicBezTo>
                <a:cubicBezTo>
                  <a:pt x="5792938" y="208505"/>
                  <a:pt x="5743991" y="210800"/>
                  <a:pt x="5691219" y="216153"/>
                </a:cubicBezTo>
                <a:cubicBezTo>
                  <a:pt x="5711486" y="245598"/>
                  <a:pt x="5760434" y="223419"/>
                  <a:pt x="5773053" y="260130"/>
                </a:cubicBezTo>
                <a:cubicBezTo>
                  <a:pt x="5716458" y="285368"/>
                  <a:pt x="5648008" y="268925"/>
                  <a:pt x="5593324" y="293781"/>
                </a:cubicBezTo>
                <a:cubicBezTo>
                  <a:pt x="5594854" y="310989"/>
                  <a:pt x="5607090" y="312519"/>
                  <a:pt x="5617033" y="317108"/>
                </a:cubicBezTo>
                <a:cubicBezTo>
                  <a:pt x="5626976" y="321314"/>
                  <a:pt x="5651831" y="315196"/>
                  <a:pt x="5641124" y="339287"/>
                </a:cubicBezTo>
                <a:cubicBezTo>
                  <a:pt x="5527551" y="353818"/>
                  <a:pt x="5418949" y="403148"/>
                  <a:pt x="5299256" y="396265"/>
                </a:cubicBezTo>
                <a:cubicBezTo>
                  <a:pt x="5447247" y="409649"/>
                  <a:pt x="5572292" y="464333"/>
                  <a:pt x="5703073" y="500661"/>
                </a:cubicBezTo>
                <a:cubicBezTo>
                  <a:pt x="5697720" y="543490"/>
                  <a:pt x="5644949" y="526282"/>
                  <a:pt x="5629652" y="556874"/>
                </a:cubicBezTo>
                <a:cubicBezTo>
                  <a:pt x="5713398" y="578288"/>
                  <a:pt x="5793703" y="603527"/>
                  <a:pt x="5862918" y="645591"/>
                </a:cubicBezTo>
                <a:cubicBezTo>
                  <a:pt x="5925250" y="683449"/>
                  <a:pt x="5984521" y="725131"/>
                  <a:pt x="6052207" y="756106"/>
                </a:cubicBezTo>
                <a:cubicBezTo>
                  <a:pt x="6123334" y="788611"/>
                  <a:pt x="6166545" y="830292"/>
                  <a:pt x="6158515" y="901419"/>
                </a:cubicBezTo>
                <a:cubicBezTo>
                  <a:pt x="6155073" y="930481"/>
                  <a:pt x="6164251" y="954955"/>
                  <a:pt x="6195990" y="966427"/>
                </a:cubicBezTo>
                <a:cubicBezTo>
                  <a:pt x="6235378" y="980576"/>
                  <a:pt x="6231172" y="1001990"/>
                  <a:pt x="6229642" y="1034878"/>
                </a:cubicBezTo>
                <a:cubicBezTo>
                  <a:pt x="6227347" y="1074264"/>
                  <a:pt x="6207080" y="1089561"/>
                  <a:pt x="6171516" y="1102945"/>
                </a:cubicBezTo>
                <a:cubicBezTo>
                  <a:pt x="6120657" y="1121682"/>
                  <a:pt x="6120274" y="1150746"/>
                  <a:pt x="6133659" y="1185544"/>
                </a:cubicBezTo>
                <a:cubicBezTo>
                  <a:pt x="6140925" y="1204664"/>
                  <a:pt x="6152014" y="1219960"/>
                  <a:pt x="6168458" y="1234109"/>
                </a:cubicBezTo>
                <a:cubicBezTo>
                  <a:pt x="6225435" y="1283439"/>
                  <a:pt x="6225053" y="1284203"/>
                  <a:pt x="6169222" y="1342712"/>
                </a:cubicBezTo>
                <a:cubicBezTo>
                  <a:pt x="6154308" y="1358390"/>
                  <a:pt x="6138247" y="1368715"/>
                  <a:pt x="6145131" y="1393954"/>
                </a:cubicBezTo>
                <a:cubicBezTo>
                  <a:pt x="6168458" y="1477700"/>
                  <a:pt x="6165398" y="1477700"/>
                  <a:pt x="6071709" y="1505233"/>
                </a:cubicBezTo>
                <a:cubicBezTo>
                  <a:pt x="6050295" y="1511734"/>
                  <a:pt x="6021615" y="1505998"/>
                  <a:pt x="6009378" y="1530089"/>
                </a:cubicBezTo>
                <a:cubicBezTo>
                  <a:pt x="6017026" y="1547680"/>
                  <a:pt x="5999053" y="1972146"/>
                  <a:pt x="6015879" y="1979030"/>
                </a:cubicBezTo>
                <a:cubicBezTo>
                  <a:pt x="6147425" y="2032948"/>
                  <a:pt x="6163868" y="2096427"/>
                  <a:pt x="6061385" y="2196234"/>
                </a:cubicBezTo>
                <a:cubicBezTo>
                  <a:pt x="5992552" y="2263155"/>
                  <a:pt x="6000582" y="2372522"/>
                  <a:pt x="6029263" y="2440972"/>
                </a:cubicBezTo>
                <a:cubicBezTo>
                  <a:pt x="6137482" y="2471182"/>
                  <a:pt x="6113774" y="2551486"/>
                  <a:pt x="6135571" y="2621848"/>
                </a:cubicBezTo>
                <a:cubicBezTo>
                  <a:pt x="6151632" y="2674620"/>
                  <a:pt x="6088535" y="2667354"/>
                  <a:pt x="6091594" y="2691446"/>
                </a:cubicBezTo>
                <a:cubicBezTo>
                  <a:pt x="6131364" y="2720508"/>
                  <a:pt x="6184518" y="2729686"/>
                  <a:pt x="6215493" y="2769456"/>
                </a:cubicBezTo>
                <a:cubicBezTo>
                  <a:pt x="6159662" y="2798518"/>
                  <a:pt x="6131364" y="2839435"/>
                  <a:pt x="6100389" y="2880352"/>
                </a:cubicBezTo>
                <a:cubicBezTo>
                  <a:pt x="6050295" y="2946890"/>
                  <a:pt x="5982227" y="3003103"/>
                  <a:pt x="5909953" y="3053963"/>
                </a:cubicBezTo>
                <a:cubicBezTo>
                  <a:pt x="5873243" y="3408068"/>
                  <a:pt x="5754698" y="3779763"/>
                  <a:pt x="5741696" y="3798118"/>
                </a:cubicBezTo>
                <a:cubicBezTo>
                  <a:pt x="5688160" y="3792764"/>
                  <a:pt x="5584146" y="4006910"/>
                  <a:pt x="5493899" y="4026795"/>
                </a:cubicBezTo>
                <a:cubicBezTo>
                  <a:pt x="5399063" y="4048592"/>
                  <a:pt x="3988763" y="4249736"/>
                  <a:pt x="3773471" y="4239028"/>
                </a:cubicBezTo>
                <a:cubicBezTo>
                  <a:pt x="2603319" y="4182050"/>
                  <a:pt x="2569285" y="4103275"/>
                  <a:pt x="2569285" y="4103275"/>
                </a:cubicBezTo>
                <a:cubicBezTo>
                  <a:pt x="2569285" y="4103275"/>
                  <a:pt x="2635823" y="4083773"/>
                  <a:pt x="2693948" y="4061593"/>
                </a:cubicBezTo>
                <a:cubicBezTo>
                  <a:pt x="2658767" y="4062741"/>
                  <a:pt x="2623587" y="4063505"/>
                  <a:pt x="2588788" y="4062358"/>
                </a:cubicBezTo>
                <a:cubicBezTo>
                  <a:pt x="2319193" y="4054328"/>
                  <a:pt x="2565461" y="4039414"/>
                  <a:pt x="2300073" y="4008822"/>
                </a:cubicBezTo>
                <a:cubicBezTo>
                  <a:pt x="1852280" y="3957198"/>
                  <a:pt x="1919582" y="3943813"/>
                  <a:pt x="1508500" y="3798118"/>
                </a:cubicBezTo>
                <a:cubicBezTo>
                  <a:pt x="1472171" y="3785116"/>
                  <a:pt x="1217109" y="3706342"/>
                  <a:pt x="1061089" y="3697546"/>
                </a:cubicBezTo>
                <a:cubicBezTo>
                  <a:pt x="1019789" y="3695252"/>
                  <a:pt x="974666" y="3696017"/>
                  <a:pt x="939102" y="3648216"/>
                </a:cubicBezTo>
                <a:cubicBezTo>
                  <a:pt x="1048088" y="3649746"/>
                  <a:pt x="1141776" y="3649746"/>
                  <a:pt x="1243495" y="3624890"/>
                </a:cubicBezTo>
                <a:cubicBezTo>
                  <a:pt x="1189195" y="3590473"/>
                  <a:pt x="1126862" y="3619919"/>
                  <a:pt x="1083651" y="3595827"/>
                </a:cubicBezTo>
                <a:cubicBezTo>
                  <a:pt x="1043116" y="3573648"/>
                  <a:pt x="1007936" y="3570589"/>
                  <a:pt x="966636" y="3605770"/>
                </a:cubicBezTo>
                <a:cubicBezTo>
                  <a:pt x="945221" y="3624125"/>
                  <a:pt x="907363" y="3620683"/>
                  <a:pt x="885566" y="3609976"/>
                </a:cubicBezTo>
                <a:cubicBezTo>
                  <a:pt x="768933" y="3552233"/>
                  <a:pt x="771610" y="3552998"/>
                  <a:pt x="641976" y="3567912"/>
                </a:cubicBezTo>
                <a:cubicBezTo>
                  <a:pt x="559377" y="3577089"/>
                  <a:pt x="475248" y="3593533"/>
                  <a:pt x="399533" y="3583590"/>
                </a:cubicBezTo>
                <a:cubicBezTo>
                  <a:pt x="389973" y="3561793"/>
                  <a:pt x="398385" y="3551851"/>
                  <a:pt x="409093" y="3548792"/>
                </a:cubicBezTo>
                <a:cubicBezTo>
                  <a:pt x="583468" y="3501374"/>
                  <a:pt x="615972" y="3447073"/>
                  <a:pt x="792642" y="3417628"/>
                </a:cubicBezTo>
                <a:cubicBezTo>
                  <a:pt x="805644" y="3384359"/>
                  <a:pt x="741400" y="3378622"/>
                  <a:pt x="771610" y="3345736"/>
                </a:cubicBezTo>
                <a:cubicBezTo>
                  <a:pt x="826676" y="3320115"/>
                  <a:pt x="891302" y="3350325"/>
                  <a:pt x="945986" y="3317056"/>
                </a:cubicBezTo>
                <a:cubicBezTo>
                  <a:pt x="936426" y="3293347"/>
                  <a:pt x="890537" y="3310555"/>
                  <a:pt x="892449" y="3285316"/>
                </a:cubicBezTo>
                <a:cubicBezTo>
                  <a:pt x="894744" y="3256254"/>
                  <a:pt x="926866" y="3260843"/>
                  <a:pt x="949045" y="3262755"/>
                </a:cubicBezTo>
                <a:cubicBezTo>
                  <a:pt x="1056500" y="3272697"/>
                  <a:pt x="1149806" y="3218396"/>
                  <a:pt x="1252673" y="3200041"/>
                </a:cubicBezTo>
                <a:cubicBezTo>
                  <a:pt x="1142923" y="3154152"/>
                  <a:pt x="503164" y="3190863"/>
                  <a:pt x="388825" y="3176714"/>
                </a:cubicBezTo>
                <a:cubicBezTo>
                  <a:pt x="269133" y="3162183"/>
                  <a:pt x="78697" y="3123560"/>
                  <a:pt x="127644" y="3111323"/>
                </a:cubicBezTo>
                <a:cubicBezTo>
                  <a:pt x="183093" y="3097175"/>
                  <a:pt x="380795" y="2929300"/>
                  <a:pt x="437008" y="2921652"/>
                </a:cubicBezTo>
                <a:cubicBezTo>
                  <a:pt x="502399" y="2912857"/>
                  <a:pt x="515401" y="2901002"/>
                  <a:pt x="601441" y="2840965"/>
                </a:cubicBezTo>
                <a:cubicBezTo>
                  <a:pt x="658037" y="2801577"/>
                  <a:pt x="422477" y="2887235"/>
                  <a:pt x="330700" y="2859320"/>
                </a:cubicBezTo>
                <a:cubicBezTo>
                  <a:pt x="297049" y="2848995"/>
                  <a:pt x="534521" y="2740010"/>
                  <a:pt x="534521" y="2720126"/>
                </a:cubicBezTo>
                <a:cubicBezTo>
                  <a:pt x="534521" y="2699093"/>
                  <a:pt x="513106" y="2694505"/>
                  <a:pt x="492839" y="2694505"/>
                </a:cubicBezTo>
                <a:cubicBezTo>
                  <a:pt x="447715" y="2694505"/>
                  <a:pt x="461482" y="2676149"/>
                  <a:pt x="416358" y="2677297"/>
                </a:cubicBezTo>
                <a:cubicBezTo>
                  <a:pt x="548670" y="2624143"/>
                  <a:pt x="630504" y="2638292"/>
                  <a:pt x="761285" y="2589726"/>
                </a:cubicBezTo>
                <a:cubicBezTo>
                  <a:pt x="825147" y="2566017"/>
                  <a:pt x="599147" y="2487242"/>
                  <a:pt x="664920" y="2466593"/>
                </a:cubicBezTo>
                <a:cubicBezTo>
                  <a:pt x="689776" y="2458562"/>
                  <a:pt x="723045" y="2466975"/>
                  <a:pt x="740253" y="2438677"/>
                </a:cubicBezTo>
                <a:cubicBezTo>
                  <a:pt x="713103" y="2416116"/>
                  <a:pt x="677157" y="2426058"/>
                  <a:pt x="650006" y="2435236"/>
                </a:cubicBezTo>
                <a:cubicBezTo>
                  <a:pt x="580791" y="2458945"/>
                  <a:pt x="585763" y="2453209"/>
                  <a:pt x="578879" y="2435618"/>
                </a:cubicBezTo>
                <a:cubicBezTo>
                  <a:pt x="556318" y="2375581"/>
                  <a:pt x="500487" y="2394701"/>
                  <a:pt x="451157" y="2404644"/>
                </a:cubicBezTo>
                <a:cubicBezTo>
                  <a:pt x="302020" y="2434471"/>
                  <a:pt x="150971" y="2426058"/>
                  <a:pt x="2216" y="2456650"/>
                </a:cubicBezTo>
                <a:cubicBezTo>
                  <a:pt x="-13844" y="2460092"/>
                  <a:pt x="61489" y="2391642"/>
                  <a:pt x="97052" y="2383611"/>
                </a:cubicBezTo>
                <a:cubicBezTo>
                  <a:pt x="135675" y="2375199"/>
                  <a:pt x="183093" y="2381317"/>
                  <a:pt x="210626" y="2341930"/>
                </a:cubicBezTo>
                <a:cubicBezTo>
                  <a:pt x="161678" y="2331987"/>
                  <a:pt x="105848" y="2351107"/>
                  <a:pt x="57282" y="2319750"/>
                </a:cubicBezTo>
                <a:cubicBezTo>
                  <a:pt x="165120" y="2276539"/>
                  <a:pt x="272575" y="2278068"/>
                  <a:pt x="365499" y="2250153"/>
                </a:cubicBezTo>
                <a:cubicBezTo>
                  <a:pt x="373912" y="2198529"/>
                  <a:pt x="312727" y="2217266"/>
                  <a:pt x="290548" y="2187821"/>
                </a:cubicBezTo>
                <a:cubicBezTo>
                  <a:pt x="990345" y="2137344"/>
                  <a:pt x="599529" y="1988207"/>
                  <a:pt x="482896" y="1906755"/>
                </a:cubicBezTo>
                <a:cubicBezTo>
                  <a:pt x="443891" y="1879605"/>
                  <a:pt x="853827" y="1750735"/>
                  <a:pt x="867211" y="1747294"/>
                </a:cubicBezTo>
                <a:cubicBezTo>
                  <a:pt x="901245" y="1739263"/>
                  <a:pt x="1036233" y="1744999"/>
                  <a:pt x="1063766" y="1734674"/>
                </a:cubicBezTo>
                <a:cubicBezTo>
                  <a:pt x="1098947" y="1721673"/>
                  <a:pt x="982697" y="1699111"/>
                  <a:pt x="1008701" y="1683432"/>
                </a:cubicBezTo>
                <a:cubicBezTo>
                  <a:pt x="1191106" y="1572918"/>
                  <a:pt x="1204108" y="1406573"/>
                  <a:pt x="1152865" y="1394719"/>
                </a:cubicBezTo>
                <a:cubicBezTo>
                  <a:pt x="1099712" y="1382482"/>
                  <a:pt x="1047706" y="1392042"/>
                  <a:pt x="998376" y="1411927"/>
                </a:cubicBezTo>
                <a:cubicBezTo>
                  <a:pt x="918070" y="1444431"/>
                  <a:pt x="362057" y="1398160"/>
                  <a:pt x="206419" y="1424164"/>
                </a:cubicBezTo>
                <a:cubicBezTo>
                  <a:pt x="182710" y="1427988"/>
                  <a:pt x="150589" y="1445196"/>
                  <a:pt x="128027" y="1413074"/>
                </a:cubicBezTo>
                <a:cubicBezTo>
                  <a:pt x="288254" y="1309060"/>
                  <a:pt x="493986" y="1338888"/>
                  <a:pt x="672950" y="1268143"/>
                </a:cubicBezTo>
                <a:cubicBezTo>
                  <a:pt x="602588" y="1219577"/>
                  <a:pt x="531079" y="1221872"/>
                  <a:pt x="457658" y="1229137"/>
                </a:cubicBezTo>
                <a:cubicBezTo>
                  <a:pt x="438538" y="1231049"/>
                  <a:pt x="412534" y="1233726"/>
                  <a:pt x="407945" y="1213459"/>
                </a:cubicBezTo>
                <a:cubicBezTo>
                  <a:pt x="402209" y="1187839"/>
                  <a:pt x="433184" y="1183249"/>
                  <a:pt x="453451" y="1172924"/>
                </a:cubicBezTo>
                <a:cubicBezTo>
                  <a:pt x="484426" y="1156863"/>
                  <a:pt x="530314" y="1175983"/>
                  <a:pt x="568172" y="1132007"/>
                </a:cubicBezTo>
                <a:cubicBezTo>
                  <a:pt x="453451" y="1142332"/>
                  <a:pt x="356704" y="1160305"/>
                  <a:pt x="255367" y="1190897"/>
                </a:cubicBezTo>
                <a:cubicBezTo>
                  <a:pt x="264162" y="1163747"/>
                  <a:pt x="294754" y="1151127"/>
                  <a:pt x="277546" y="1128566"/>
                </a:cubicBezTo>
                <a:cubicBezTo>
                  <a:pt x="264545" y="1111741"/>
                  <a:pt x="227452" y="1103709"/>
                  <a:pt x="246572" y="1072352"/>
                </a:cubicBezTo>
                <a:cubicBezTo>
                  <a:pt x="300490" y="1039083"/>
                  <a:pt x="376971" y="1047879"/>
                  <a:pt x="422859" y="1000078"/>
                </a:cubicBezTo>
                <a:cubicBezTo>
                  <a:pt x="487868" y="932011"/>
                  <a:pt x="588822" y="908684"/>
                  <a:pt x="668362" y="858972"/>
                </a:cubicBezTo>
                <a:cubicBezTo>
                  <a:pt x="694747" y="842911"/>
                  <a:pt x="867976" y="786698"/>
                  <a:pt x="914629" y="768725"/>
                </a:cubicBezTo>
                <a:cubicBezTo>
                  <a:pt x="979638" y="743486"/>
                  <a:pt x="1053823" y="734691"/>
                  <a:pt x="1117684" y="688420"/>
                </a:cubicBezTo>
                <a:cubicBezTo>
                  <a:pt x="1054970" y="678860"/>
                  <a:pt x="1004111" y="722072"/>
                  <a:pt x="928778" y="701040"/>
                </a:cubicBezTo>
                <a:cubicBezTo>
                  <a:pt x="1048088" y="656299"/>
                  <a:pt x="1157454" y="636031"/>
                  <a:pt x="1243877" y="574464"/>
                </a:cubicBezTo>
                <a:cubicBezTo>
                  <a:pt x="1254586" y="566816"/>
                  <a:pt x="1275617" y="569111"/>
                  <a:pt x="1291678" y="566434"/>
                </a:cubicBezTo>
                <a:cubicBezTo>
                  <a:pt x="1460699" y="539283"/>
                  <a:pt x="1630486" y="516339"/>
                  <a:pt x="1797596" y="476952"/>
                </a:cubicBezTo>
                <a:cubicBezTo>
                  <a:pt x="1835454" y="467774"/>
                  <a:pt x="1902374" y="465480"/>
                  <a:pt x="1895491" y="432593"/>
                </a:cubicBezTo>
                <a:cubicBezTo>
                  <a:pt x="1885166" y="383263"/>
                  <a:pt x="1822835" y="418444"/>
                  <a:pt x="1782682" y="423033"/>
                </a:cubicBezTo>
                <a:cubicBezTo>
                  <a:pt x="1658019" y="437947"/>
                  <a:pt x="1533356" y="463950"/>
                  <a:pt x="1406782" y="449419"/>
                </a:cubicBezTo>
                <a:cubicBezTo>
                  <a:pt x="1492057" y="431064"/>
                  <a:pt x="1576950" y="412326"/>
                  <a:pt x="1662226" y="393970"/>
                </a:cubicBezTo>
                <a:cubicBezTo>
                  <a:pt x="1564330" y="400471"/>
                  <a:pt x="1479056" y="357642"/>
                  <a:pt x="1383838" y="376762"/>
                </a:cubicBezTo>
                <a:cubicBezTo>
                  <a:pt x="1353245" y="382881"/>
                  <a:pt x="1321123" y="363378"/>
                  <a:pt x="1318063" y="333168"/>
                </a:cubicBezTo>
                <a:cubicBezTo>
                  <a:pt x="1314622" y="309077"/>
                  <a:pt x="1343302" y="298370"/>
                  <a:pt x="1365100" y="290722"/>
                </a:cubicBezTo>
                <a:cubicBezTo>
                  <a:pt x="1420930" y="271219"/>
                  <a:pt x="1465288" y="213477"/>
                  <a:pt x="1536798" y="244069"/>
                </a:cubicBezTo>
                <a:cubicBezTo>
                  <a:pt x="1581921" y="195886"/>
                  <a:pt x="1653813" y="188238"/>
                  <a:pt x="1711938" y="175619"/>
                </a:cubicBezTo>
                <a:cubicBezTo>
                  <a:pt x="1897403" y="135849"/>
                  <a:pt x="2085546" y="104874"/>
                  <a:pt x="2273687" y="78488"/>
                </a:cubicBezTo>
                <a:cubicBezTo>
                  <a:pt x="2397204" y="61280"/>
                  <a:pt x="2524544" y="68546"/>
                  <a:pt x="2646913" y="46749"/>
                </a:cubicBezTo>
                <a:cubicBezTo>
                  <a:pt x="2886297" y="4302"/>
                  <a:pt x="3124151" y="5450"/>
                  <a:pt x="3362388" y="8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A0597F-64CB-618C-82D6-587577863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747" y="3837398"/>
            <a:ext cx="3211864" cy="1489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i="1" dirty="0" err="1"/>
              <a:t>Gimnastikos</a:t>
            </a:r>
            <a:r>
              <a:rPr lang="en-US" sz="3200" i="1" dirty="0"/>
              <a:t> </a:t>
            </a:r>
            <a:r>
              <a:rPr lang="en-US" sz="3200" i="1" dirty="0" err="1"/>
              <a:t>kampelio</a:t>
            </a:r>
            <a:r>
              <a:rPr lang="en-US" sz="3200" i="1" dirty="0"/>
              <a:t> </a:t>
            </a:r>
            <a:r>
              <a:rPr lang="en-US" sz="3200" i="1" dirty="0" err="1"/>
              <a:t>variantai</a:t>
            </a:r>
            <a:r>
              <a:rPr lang="en-US" sz="3200" i="1" dirty="0"/>
              <a:t>:</a:t>
            </a:r>
          </a:p>
        </p:txBody>
      </p:sp>
      <p:pic>
        <p:nvPicPr>
          <p:cNvPr id="4102" name="Picture 6" descr="Karstyklė WD1420">
            <a:extLst>
              <a:ext uri="{FF2B5EF4-FFF2-40B4-BE49-F238E27FC236}">
                <a16:creationId xmlns:a16="http://schemas.microsoft.com/office/drawing/2014/main" id="{F501E928-3BF7-C2B6-1689-44083255B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8" r="-3" b="25036"/>
          <a:stretch/>
        </p:blipFill>
        <p:spPr bwMode="auto">
          <a:xfrm>
            <a:off x="7738955" y="117168"/>
            <a:ext cx="4539872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arstyklė 0402">
            <a:extLst>
              <a:ext uri="{FF2B5EF4-FFF2-40B4-BE49-F238E27FC236}">
                <a16:creationId xmlns:a16="http://schemas.microsoft.com/office/drawing/2014/main" id="{3189834E-C3B9-6AE6-A03C-06BD0F21E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2" r="-3" b="31042"/>
          <a:stretch/>
        </p:blipFill>
        <p:spPr bwMode="auto">
          <a:xfrm>
            <a:off x="6952180" y="3500438"/>
            <a:ext cx="4312311" cy="321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66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214DB47B-6C2B-46D1-9B08-00E098C72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59ACD8-0090-F71F-89FA-C22C1E39E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9" b="17905"/>
          <a:stretch/>
        </p:blipFill>
        <p:spPr bwMode="auto">
          <a:xfrm>
            <a:off x="2062478" y="979818"/>
            <a:ext cx="6326061" cy="393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499652-EF93-69B4-392A-5969A632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68" y="44640"/>
            <a:ext cx="8739169" cy="836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1" cap="all" dirty="0">
                <a:effectLst/>
              </a:rPr>
              <a:t>KLIŪČIŲ </a:t>
            </a:r>
            <a:r>
              <a:rPr lang="en-US" sz="4800" b="1" i="1" cap="all" dirty="0" err="1">
                <a:effectLst/>
              </a:rPr>
              <a:t>RUOŽo</a:t>
            </a:r>
            <a:r>
              <a:rPr lang="en-US" sz="4800" b="1" i="1" cap="all" dirty="0">
                <a:effectLst/>
              </a:rPr>
              <a:t> </a:t>
            </a:r>
            <a:r>
              <a:rPr lang="lt-LT" sz="4800" b="1" i="1" cap="all" dirty="0">
                <a:effectLst/>
              </a:rPr>
              <a:t>SVAJONĖS</a:t>
            </a:r>
            <a:r>
              <a:rPr lang="en-US" sz="4800" b="1" i="1" cap="all" dirty="0">
                <a:effectLst/>
              </a:rPr>
              <a:t>:</a:t>
            </a:r>
            <a:endParaRPr lang="en-US" sz="4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60F4B-53DF-8451-7320-4C74CD7B6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6396" y="1883577"/>
            <a:ext cx="6858000" cy="3090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2D62E0-8558-C048-7FF9-AC21FB9F0E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54" b="16967"/>
          <a:stretch/>
        </p:blipFill>
        <p:spPr>
          <a:xfrm>
            <a:off x="2503912" y="4315947"/>
            <a:ext cx="3426186" cy="2542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9EE047-BC4F-F084-3443-5D9F375C4B42}"/>
              </a:ext>
            </a:extLst>
          </p:cNvPr>
          <p:cNvSpPr txBox="1"/>
          <p:nvPr/>
        </p:nvSpPr>
        <p:spPr>
          <a:xfrm>
            <a:off x="78370" y="3645267"/>
            <a:ext cx="5243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1" dirty="0"/>
              <a:t>ĮLEISTI BATUTUKAI</a:t>
            </a:r>
            <a:r>
              <a:rPr lang="lt-LT" b="1" i="1" dirty="0"/>
              <a:t>:            </a:t>
            </a:r>
            <a:r>
              <a:rPr lang="lt-LT" i="1" dirty="0"/>
              <a:t>taip pat pritaikyti</a:t>
            </a:r>
            <a:endParaRPr lang="lt-LT" b="1" i="1" dirty="0"/>
          </a:p>
          <a:p>
            <a:r>
              <a:rPr lang="lt-LT" i="1" dirty="0"/>
              <a:t>   			 neįgaliesiems	</a:t>
            </a:r>
          </a:p>
        </p:txBody>
      </p:sp>
      <p:pic>
        <p:nvPicPr>
          <p:cNvPr id="1028" name="Picture 4" descr="Montuojamas batutas 1M-T80R">
            <a:extLst>
              <a:ext uri="{FF2B5EF4-FFF2-40B4-BE49-F238E27FC236}">
                <a16:creationId xmlns:a16="http://schemas.microsoft.com/office/drawing/2014/main" id="{07CCDE3C-982A-4C95-E718-F15463F74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8215" b="18650"/>
          <a:stretch/>
        </p:blipFill>
        <p:spPr bwMode="auto">
          <a:xfrm>
            <a:off x="69853" y="4611340"/>
            <a:ext cx="2364206" cy="20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rved Arrow PNG Transparent Images Free Download | Vector ...">
            <a:extLst>
              <a:ext uri="{FF2B5EF4-FFF2-40B4-BE49-F238E27FC236}">
                <a16:creationId xmlns:a16="http://schemas.microsoft.com/office/drawing/2014/main" id="{0A914557-E51E-87B2-515C-38772521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5042" flipH="1">
            <a:off x="1055991" y="3646756"/>
            <a:ext cx="1709639" cy="170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urved Arrow PNG Transparent Images Free Download | Vector ...">
            <a:extLst>
              <a:ext uri="{FF2B5EF4-FFF2-40B4-BE49-F238E27FC236}">
                <a16:creationId xmlns:a16="http://schemas.microsoft.com/office/drawing/2014/main" id="{857EA9DE-14A5-F7DD-161C-2174B50C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5042" flipH="1">
            <a:off x="6010624" y="682057"/>
            <a:ext cx="2612097" cy="261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238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214DB47B-6C2B-46D1-9B08-00E098C72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99652-EF93-69B4-392A-5969A632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58" y="4224938"/>
            <a:ext cx="6105136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i="1" cap="all" dirty="0">
                <a:effectLst/>
              </a:rPr>
              <a:t>KLIŪČIŲ </a:t>
            </a:r>
            <a:r>
              <a:rPr lang="en-US" sz="4800" b="1" i="1" cap="all" dirty="0" err="1">
                <a:effectLst/>
              </a:rPr>
              <a:t>RUOŽo</a:t>
            </a:r>
            <a:r>
              <a:rPr lang="en-US" sz="4800" b="1" i="1" cap="all" dirty="0">
                <a:effectLst/>
              </a:rPr>
              <a:t> </a:t>
            </a:r>
            <a:r>
              <a:rPr lang="en-US" sz="4800" b="1" i="1" cap="all" dirty="0" err="1">
                <a:effectLst/>
              </a:rPr>
              <a:t>variantai</a:t>
            </a:r>
            <a:r>
              <a:rPr lang="en-US" sz="4800" b="1" i="1" cap="all" dirty="0">
                <a:effectLst/>
              </a:rPr>
              <a:t>:</a:t>
            </a:r>
            <a:endParaRPr lang="en-US" sz="4800" i="1" dirty="0"/>
          </a:p>
        </p:txBody>
      </p:sp>
      <p:pic>
        <p:nvPicPr>
          <p:cNvPr id="5124" name="Picture 4" descr="Kliūčių ruožas A3645S">
            <a:extLst>
              <a:ext uri="{FF2B5EF4-FFF2-40B4-BE49-F238E27FC236}">
                <a16:creationId xmlns:a16="http://schemas.microsoft.com/office/drawing/2014/main" id="{F50E5C87-C5FA-E0C3-BA8C-97A4E4FB1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 r="-1" b="9324"/>
          <a:stretch/>
        </p:blipFill>
        <p:spPr bwMode="auto">
          <a:xfrm>
            <a:off x="-9153" y="10"/>
            <a:ext cx="6105136" cy="6240777"/>
          </a:xfrm>
          <a:custGeom>
            <a:avLst/>
            <a:gdLst/>
            <a:ahLst/>
            <a:cxnLst/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liūčių ruožas 0414-1">
            <a:extLst>
              <a:ext uri="{FF2B5EF4-FFF2-40B4-BE49-F238E27FC236}">
                <a16:creationId xmlns:a16="http://schemas.microsoft.com/office/drawing/2014/main" id="{8C73F522-34F9-9D54-7992-02E86EAB4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7" r="-3" b="22322"/>
          <a:stretch/>
        </p:blipFill>
        <p:spPr bwMode="auto">
          <a:xfrm>
            <a:off x="6355500" y="211464"/>
            <a:ext cx="4941485" cy="3877363"/>
          </a:xfrm>
          <a:custGeom>
            <a:avLst/>
            <a:gdLst/>
            <a:ahLst/>
            <a:cxnLst/>
            <a:rect l="l" t="t" r="r" b="b"/>
            <a:pathLst>
              <a:path w="4569568" h="3877363">
                <a:moveTo>
                  <a:pt x="3843224" y="17"/>
                </a:moveTo>
                <a:cubicBezTo>
                  <a:pt x="3853657" y="-269"/>
                  <a:pt x="3863732" y="3160"/>
                  <a:pt x="3872078" y="16745"/>
                </a:cubicBezTo>
                <a:cubicBezTo>
                  <a:pt x="3827725" y="52547"/>
                  <a:pt x="3771210" y="39089"/>
                  <a:pt x="3711358" y="79463"/>
                </a:cubicBezTo>
                <a:cubicBezTo>
                  <a:pt x="3808648" y="66766"/>
                  <a:pt x="3885671" y="56609"/>
                  <a:pt x="3962692" y="46454"/>
                </a:cubicBezTo>
                <a:cubicBezTo>
                  <a:pt x="3964124" y="53563"/>
                  <a:pt x="3965554" y="60673"/>
                  <a:pt x="3966984" y="67782"/>
                </a:cubicBezTo>
                <a:cubicBezTo>
                  <a:pt x="3868502" y="82763"/>
                  <a:pt x="3777410" y="121359"/>
                  <a:pt x="3681550" y="148529"/>
                </a:cubicBezTo>
                <a:cubicBezTo>
                  <a:pt x="3690374" y="165289"/>
                  <a:pt x="3699196" y="161987"/>
                  <a:pt x="3707066" y="160972"/>
                </a:cubicBezTo>
                <a:cubicBezTo>
                  <a:pt x="3758334" y="154369"/>
                  <a:pt x="3809602" y="147768"/>
                  <a:pt x="3858724" y="129739"/>
                </a:cubicBezTo>
                <a:cubicBezTo>
                  <a:pt x="3869693" y="125675"/>
                  <a:pt x="3883047" y="125675"/>
                  <a:pt x="3889247" y="137864"/>
                </a:cubicBezTo>
                <a:cubicBezTo>
                  <a:pt x="3898070" y="155131"/>
                  <a:pt x="3885433" y="166304"/>
                  <a:pt x="3874225" y="175697"/>
                </a:cubicBezTo>
                <a:cubicBezTo>
                  <a:pt x="3854670" y="191949"/>
                  <a:pt x="3831064" y="187379"/>
                  <a:pt x="3808410" y="190425"/>
                </a:cubicBezTo>
                <a:cubicBezTo>
                  <a:pt x="3748081" y="198297"/>
                  <a:pt x="3719226" y="222927"/>
                  <a:pt x="3705872" y="279299"/>
                </a:cubicBezTo>
                <a:cubicBezTo>
                  <a:pt x="3758811" y="256445"/>
                  <a:pt x="3809842" y="284631"/>
                  <a:pt x="3861109" y="268633"/>
                </a:cubicBezTo>
                <a:cubicBezTo>
                  <a:pt x="3874463" y="264571"/>
                  <a:pt x="3895685" y="270664"/>
                  <a:pt x="3888532" y="290216"/>
                </a:cubicBezTo>
                <a:cubicBezTo>
                  <a:pt x="3881854" y="308499"/>
                  <a:pt x="3859678" y="321702"/>
                  <a:pt x="3899025" y="318148"/>
                </a:cubicBezTo>
                <a:cubicBezTo>
                  <a:pt x="3927162" y="315608"/>
                  <a:pt x="3982246" y="336176"/>
                  <a:pt x="3959116" y="341254"/>
                </a:cubicBezTo>
                <a:cubicBezTo>
                  <a:pt x="3930024" y="347603"/>
                  <a:pt x="3901646" y="356744"/>
                  <a:pt x="3864685" y="367154"/>
                </a:cubicBezTo>
                <a:cubicBezTo>
                  <a:pt x="3905463" y="384166"/>
                  <a:pt x="3934793" y="380611"/>
                  <a:pt x="3965554" y="367154"/>
                </a:cubicBezTo>
                <a:cubicBezTo>
                  <a:pt x="4002753" y="350903"/>
                  <a:pt x="4051161" y="331098"/>
                  <a:pt x="4081445" y="349381"/>
                </a:cubicBezTo>
                <a:cubicBezTo>
                  <a:pt x="4126752" y="376803"/>
                  <a:pt x="4164428" y="359536"/>
                  <a:pt x="4204966" y="354966"/>
                </a:cubicBezTo>
                <a:cubicBezTo>
                  <a:pt x="4287472" y="345570"/>
                  <a:pt x="4369264" y="329827"/>
                  <a:pt x="4452008" y="322211"/>
                </a:cubicBezTo>
                <a:cubicBezTo>
                  <a:pt x="4485154" y="319164"/>
                  <a:pt x="4520922" y="304691"/>
                  <a:pt x="4569568" y="324495"/>
                </a:cubicBezTo>
                <a:cubicBezTo>
                  <a:pt x="4349232" y="425810"/>
                  <a:pt x="4112683" y="419463"/>
                  <a:pt x="3915955" y="544899"/>
                </a:cubicBezTo>
                <a:cubicBezTo>
                  <a:pt x="3924301" y="556833"/>
                  <a:pt x="3966745" y="590858"/>
                  <a:pt x="3949339" y="593397"/>
                </a:cubicBezTo>
                <a:cubicBezTo>
                  <a:pt x="3900455" y="600761"/>
                  <a:pt x="3857056" y="625645"/>
                  <a:pt x="3812464" y="646212"/>
                </a:cubicBezTo>
                <a:cubicBezTo>
                  <a:pt x="3793148" y="655100"/>
                  <a:pt x="3769780" y="666781"/>
                  <a:pt x="3778841" y="698520"/>
                </a:cubicBezTo>
                <a:cubicBezTo>
                  <a:pt x="3795295" y="707407"/>
                  <a:pt x="3807456" y="694965"/>
                  <a:pt x="3821047" y="693950"/>
                </a:cubicBezTo>
                <a:cubicBezTo>
                  <a:pt x="3834878" y="692935"/>
                  <a:pt x="3865879" y="699535"/>
                  <a:pt x="3857293" y="703852"/>
                </a:cubicBezTo>
                <a:cubicBezTo>
                  <a:pt x="3818186" y="723405"/>
                  <a:pt x="3888532" y="770380"/>
                  <a:pt x="3842271" y="770380"/>
                </a:cubicBezTo>
                <a:cubicBezTo>
                  <a:pt x="3764772" y="770633"/>
                  <a:pt x="3723519" y="853919"/>
                  <a:pt x="3648882" y="856205"/>
                </a:cubicBezTo>
                <a:cubicBezTo>
                  <a:pt x="3636960" y="856458"/>
                  <a:pt x="3631236" y="871185"/>
                  <a:pt x="3631474" y="884136"/>
                </a:cubicBezTo>
                <a:cubicBezTo>
                  <a:pt x="3631474" y="899626"/>
                  <a:pt x="3642444" y="902418"/>
                  <a:pt x="3654605" y="903942"/>
                </a:cubicBezTo>
                <a:cubicBezTo>
                  <a:pt x="3673205" y="906226"/>
                  <a:pt x="3692520" y="884136"/>
                  <a:pt x="3717081" y="914098"/>
                </a:cubicBezTo>
                <a:cubicBezTo>
                  <a:pt x="3672966" y="931618"/>
                  <a:pt x="3628852" y="949140"/>
                  <a:pt x="3629568" y="1009319"/>
                </a:cubicBezTo>
                <a:cubicBezTo>
                  <a:pt x="3629805" y="1025569"/>
                  <a:pt x="3611444" y="1031663"/>
                  <a:pt x="3597613" y="1035726"/>
                </a:cubicBezTo>
                <a:cubicBezTo>
                  <a:pt x="3574721" y="1042329"/>
                  <a:pt x="3555408" y="1054009"/>
                  <a:pt x="3543006" y="1076608"/>
                </a:cubicBezTo>
                <a:cubicBezTo>
                  <a:pt x="3543246" y="1080925"/>
                  <a:pt x="3543484" y="1085495"/>
                  <a:pt x="3542052" y="1089050"/>
                </a:cubicBezTo>
                <a:cubicBezTo>
                  <a:pt x="3546106" y="1143642"/>
                  <a:pt x="3579490" y="1142118"/>
                  <a:pt x="3616451" y="1132978"/>
                </a:cubicBezTo>
                <a:cubicBezTo>
                  <a:pt x="3660566" y="1121805"/>
                  <a:pt x="3704204" y="1101491"/>
                  <a:pt x="3750703" y="1121043"/>
                </a:cubicBezTo>
                <a:cubicBezTo>
                  <a:pt x="3685126" y="1147197"/>
                  <a:pt x="3613828" y="1149228"/>
                  <a:pt x="3552307" y="1186555"/>
                </a:cubicBezTo>
                <a:cubicBezTo>
                  <a:pt x="3777410" y="1193411"/>
                  <a:pt x="3976284" y="1075591"/>
                  <a:pt x="4194473" y="1030395"/>
                </a:cubicBezTo>
                <a:cubicBezTo>
                  <a:pt x="4187082" y="1060610"/>
                  <a:pt x="4169436" y="1066704"/>
                  <a:pt x="4153459" y="1071275"/>
                </a:cubicBezTo>
                <a:cubicBezTo>
                  <a:pt x="4072860" y="1094129"/>
                  <a:pt x="4002278" y="1139581"/>
                  <a:pt x="3928831" y="1178936"/>
                </a:cubicBezTo>
                <a:cubicBezTo>
                  <a:pt x="3898548" y="1195188"/>
                  <a:pt x="3876608" y="1211440"/>
                  <a:pt x="3865164" y="1246481"/>
                </a:cubicBezTo>
                <a:cubicBezTo>
                  <a:pt x="3854908" y="1278221"/>
                  <a:pt x="3835117" y="1292948"/>
                  <a:pt x="3798395" y="1283806"/>
                </a:cubicBezTo>
                <a:cubicBezTo>
                  <a:pt x="3768588" y="1276188"/>
                  <a:pt x="3735920" y="1280251"/>
                  <a:pt x="3704681" y="1283045"/>
                </a:cubicBezTo>
                <a:cubicBezTo>
                  <a:pt x="3668674" y="1286092"/>
                  <a:pt x="3628374" y="1321895"/>
                  <a:pt x="3638151" y="1340431"/>
                </a:cubicBezTo>
                <a:cubicBezTo>
                  <a:pt x="3654843" y="1371917"/>
                  <a:pt x="3682743" y="1356174"/>
                  <a:pt x="3707542" y="1352619"/>
                </a:cubicBezTo>
                <a:cubicBezTo>
                  <a:pt x="3735681" y="1348303"/>
                  <a:pt x="3787902" y="1339415"/>
                  <a:pt x="3788856" y="1343224"/>
                </a:cubicBezTo>
                <a:cubicBezTo>
                  <a:pt x="3807219" y="1422193"/>
                  <a:pt x="3936463" y="1353382"/>
                  <a:pt x="3964363" y="1346270"/>
                </a:cubicBezTo>
                <a:cubicBezTo>
                  <a:pt x="3999176" y="1337384"/>
                  <a:pt x="4031845" y="1353635"/>
                  <a:pt x="4064991" y="1357443"/>
                </a:cubicBezTo>
                <a:cubicBezTo>
                  <a:pt x="4094560" y="1360998"/>
                  <a:pt x="4261720" y="1371917"/>
                  <a:pt x="4296295" y="1338398"/>
                </a:cubicBezTo>
                <a:cubicBezTo>
                  <a:pt x="4301064" y="1364552"/>
                  <a:pt x="4291050" y="1375217"/>
                  <a:pt x="4282702" y="1387152"/>
                </a:cubicBezTo>
                <a:cubicBezTo>
                  <a:pt x="4271019" y="1404164"/>
                  <a:pt x="4269110" y="1416099"/>
                  <a:pt x="4291288" y="1429556"/>
                </a:cubicBezTo>
                <a:cubicBezTo>
                  <a:pt x="4354480" y="1468154"/>
                  <a:pt x="4353524" y="1469422"/>
                  <a:pt x="4294626" y="1521730"/>
                </a:cubicBezTo>
                <a:cubicBezTo>
                  <a:pt x="4291763" y="1524015"/>
                  <a:pt x="4292957" y="1531633"/>
                  <a:pt x="4292480" y="1536712"/>
                </a:cubicBezTo>
                <a:cubicBezTo>
                  <a:pt x="4307980" y="1544836"/>
                  <a:pt x="4326102" y="1524523"/>
                  <a:pt x="4344224" y="1546361"/>
                </a:cubicBezTo>
                <a:cubicBezTo>
                  <a:pt x="4265296" y="1642341"/>
                  <a:pt x="4144874" y="1665955"/>
                  <a:pt x="4035898" y="1738070"/>
                </a:cubicBezTo>
                <a:cubicBezTo>
                  <a:pt x="4124128" y="1761938"/>
                  <a:pt x="4177066" y="1678652"/>
                  <a:pt x="4241926" y="1689317"/>
                </a:cubicBezTo>
                <a:cubicBezTo>
                  <a:pt x="4274357" y="1715471"/>
                  <a:pt x="4178020" y="1757368"/>
                  <a:pt x="4269826" y="1769810"/>
                </a:cubicBezTo>
                <a:cubicBezTo>
                  <a:pt x="4230002" y="1792663"/>
                  <a:pt x="4200434" y="1815006"/>
                  <a:pt x="4173012" y="1841415"/>
                </a:cubicBezTo>
                <a:cubicBezTo>
                  <a:pt x="4124128" y="1888644"/>
                  <a:pt x="4114590" y="1919623"/>
                  <a:pt x="4137244" y="1983103"/>
                </a:cubicBezTo>
                <a:cubicBezTo>
                  <a:pt x="4152029" y="2024746"/>
                  <a:pt x="4173728" y="2063089"/>
                  <a:pt x="4154652" y="2112602"/>
                </a:cubicBezTo>
                <a:cubicBezTo>
                  <a:pt x="4141298" y="2146628"/>
                  <a:pt x="4146544" y="2168972"/>
                  <a:pt x="4196142" y="2153737"/>
                </a:cubicBezTo>
                <a:cubicBezTo>
                  <a:pt x="4249557" y="2137485"/>
                  <a:pt x="4269587" y="2167956"/>
                  <a:pt x="4256234" y="2227627"/>
                </a:cubicBezTo>
                <a:cubicBezTo>
                  <a:pt x="4247650" y="2265970"/>
                  <a:pt x="4256712" y="2277649"/>
                  <a:pt x="4293433" y="2273333"/>
                </a:cubicBezTo>
                <a:cubicBezTo>
                  <a:pt x="4333972" y="2268509"/>
                  <a:pt x="4372602" y="2243370"/>
                  <a:pt x="4422678" y="2255559"/>
                </a:cubicBezTo>
                <a:cubicBezTo>
                  <a:pt x="4382618" y="2325134"/>
                  <a:pt x="4297010" y="2305328"/>
                  <a:pt x="4250272" y="2371602"/>
                </a:cubicBezTo>
                <a:cubicBezTo>
                  <a:pt x="4306072" y="2371854"/>
                  <a:pt x="4348756" y="2371602"/>
                  <a:pt x="4390009" y="2357127"/>
                </a:cubicBezTo>
                <a:cubicBezTo>
                  <a:pt x="4407179" y="2351286"/>
                  <a:pt x="4426018" y="2345194"/>
                  <a:pt x="4435554" y="2365252"/>
                </a:cubicBezTo>
                <a:cubicBezTo>
                  <a:pt x="4446762" y="2389375"/>
                  <a:pt x="4423632" y="2398516"/>
                  <a:pt x="4409562" y="2402832"/>
                </a:cubicBezTo>
                <a:cubicBezTo>
                  <a:pt x="4369978" y="2415021"/>
                  <a:pt x="4339695" y="2443968"/>
                  <a:pt x="4307026" y="2466566"/>
                </a:cubicBezTo>
                <a:cubicBezTo>
                  <a:pt x="4235250" y="2516082"/>
                  <a:pt x="4156558" y="2557470"/>
                  <a:pt x="4095751" y="2639233"/>
                </a:cubicBezTo>
                <a:cubicBezTo>
                  <a:pt x="4172297" y="2618411"/>
                  <a:pt x="4229288" y="2569913"/>
                  <a:pt x="4300350" y="2560010"/>
                </a:cubicBezTo>
                <a:cubicBezTo>
                  <a:pt x="4238826" y="2634409"/>
                  <a:pt x="4159659" y="2683415"/>
                  <a:pt x="4084784" y="2737500"/>
                </a:cubicBezTo>
                <a:cubicBezTo>
                  <a:pt x="4063322" y="2752735"/>
                  <a:pt x="4041622" y="2763146"/>
                  <a:pt x="4036853" y="2796409"/>
                </a:cubicBezTo>
                <a:cubicBezTo>
                  <a:pt x="4027552" y="2860905"/>
                  <a:pt x="3999653" y="2914228"/>
                  <a:pt x="3940039" y="2942666"/>
                </a:cubicBezTo>
                <a:cubicBezTo>
                  <a:pt x="3939562" y="2942922"/>
                  <a:pt x="3942900" y="2952571"/>
                  <a:pt x="3944808" y="2959171"/>
                </a:cubicBezTo>
                <a:cubicBezTo>
                  <a:pt x="3981292" y="2961204"/>
                  <a:pt x="4010145" y="2923115"/>
                  <a:pt x="4056645" y="2935557"/>
                </a:cubicBezTo>
                <a:cubicBezTo>
                  <a:pt x="4012052" y="2987356"/>
                  <a:pt x="3974853" y="3033825"/>
                  <a:pt x="3911662" y="3058455"/>
                </a:cubicBezTo>
                <a:cubicBezTo>
                  <a:pt x="3861109" y="3078006"/>
                  <a:pt x="3798633" y="3089433"/>
                  <a:pt x="3761910" y="3152912"/>
                </a:cubicBezTo>
                <a:cubicBezTo>
                  <a:pt x="3804594" y="3165356"/>
                  <a:pt x="3836310" y="3149613"/>
                  <a:pt x="3868264" y="3138440"/>
                </a:cubicBezTo>
                <a:cubicBezTo>
                  <a:pt x="3917147" y="3121173"/>
                  <a:pt x="3965554" y="3101622"/>
                  <a:pt x="4014438" y="3084354"/>
                </a:cubicBezTo>
                <a:cubicBezTo>
                  <a:pt x="4033038" y="3077753"/>
                  <a:pt x="4053307" y="3073181"/>
                  <a:pt x="4065229" y="3104668"/>
                </a:cubicBezTo>
                <a:cubicBezTo>
                  <a:pt x="4002991" y="3111271"/>
                  <a:pt x="3965792" y="3153929"/>
                  <a:pt x="3926686" y="3194048"/>
                </a:cubicBezTo>
                <a:cubicBezTo>
                  <a:pt x="3904746" y="3216647"/>
                  <a:pt x="3886862" y="3246864"/>
                  <a:pt x="3847279" y="3235438"/>
                </a:cubicBezTo>
                <a:cubicBezTo>
                  <a:pt x="3826532" y="3229344"/>
                  <a:pt x="3813418" y="3246355"/>
                  <a:pt x="3815565" y="3267177"/>
                </a:cubicBezTo>
                <a:cubicBezTo>
                  <a:pt x="3823433" y="3340561"/>
                  <a:pt x="3775026" y="3366206"/>
                  <a:pt x="3724950" y="3380425"/>
                </a:cubicBezTo>
                <a:cubicBezTo>
                  <a:pt x="3630043" y="3407087"/>
                  <a:pt x="3551113" y="3469805"/>
                  <a:pt x="3458831" y="3504084"/>
                </a:cubicBezTo>
                <a:cubicBezTo>
                  <a:pt x="3369170" y="3537348"/>
                  <a:pt x="3299779" y="3616317"/>
                  <a:pt x="3209882" y="3657707"/>
                </a:cubicBezTo>
                <a:cubicBezTo>
                  <a:pt x="3144781" y="3687670"/>
                  <a:pt x="3082544" y="3726265"/>
                  <a:pt x="3015536" y="3753434"/>
                </a:cubicBezTo>
                <a:cubicBezTo>
                  <a:pt x="2856963" y="3817676"/>
                  <a:pt x="2695288" y="3869222"/>
                  <a:pt x="2524314" y="3876585"/>
                </a:cubicBezTo>
                <a:cubicBezTo>
                  <a:pt x="2383147" y="3882426"/>
                  <a:pt x="1158667" y="3876841"/>
                  <a:pt x="661243" y="3041189"/>
                </a:cubicBezTo>
                <a:cubicBezTo>
                  <a:pt x="651705" y="3037125"/>
                  <a:pt x="640975" y="3026461"/>
                  <a:pt x="637637" y="3016303"/>
                </a:cubicBezTo>
                <a:cubicBezTo>
                  <a:pt x="621659" y="2968820"/>
                  <a:pt x="582552" y="2948253"/>
                  <a:pt x="547261" y="2922608"/>
                </a:cubicBezTo>
                <a:cubicBezTo>
                  <a:pt x="516261" y="2900009"/>
                  <a:pt x="483353" y="2876394"/>
                  <a:pt x="470476" y="2838305"/>
                </a:cubicBezTo>
                <a:cubicBezTo>
                  <a:pt x="453546" y="2787522"/>
                  <a:pt x="501714" y="2829165"/>
                  <a:pt x="510538" y="2809867"/>
                </a:cubicBezTo>
                <a:cubicBezTo>
                  <a:pt x="492177" y="2783460"/>
                  <a:pt x="463799" y="2759336"/>
                  <a:pt x="456407" y="2729374"/>
                </a:cubicBezTo>
                <a:cubicBezTo>
                  <a:pt x="429463" y="2621204"/>
                  <a:pt x="371278" y="2542489"/>
                  <a:pt x="284241" y="2481294"/>
                </a:cubicBezTo>
                <a:cubicBezTo>
                  <a:pt x="259203" y="2463774"/>
                  <a:pt x="242750" y="2431779"/>
                  <a:pt x="208651" y="2426702"/>
                </a:cubicBezTo>
                <a:cubicBezTo>
                  <a:pt x="132821" y="2415529"/>
                  <a:pt x="156667" y="2328180"/>
                  <a:pt x="116605" y="2289331"/>
                </a:cubicBezTo>
                <a:cubicBezTo>
                  <a:pt x="108974" y="2281966"/>
                  <a:pt x="102060" y="2267494"/>
                  <a:pt x="103490" y="2257592"/>
                </a:cubicBezTo>
                <a:cubicBezTo>
                  <a:pt x="105635" y="2243370"/>
                  <a:pt x="114698" y="2229913"/>
                  <a:pt x="122328" y="2217216"/>
                </a:cubicBezTo>
                <a:cubicBezTo>
                  <a:pt x="130198" y="2204521"/>
                  <a:pt x="142119" y="2193348"/>
                  <a:pt x="136397" y="2176590"/>
                </a:cubicBezTo>
                <a:cubicBezTo>
                  <a:pt x="134014" y="2169734"/>
                  <a:pt x="135681" y="2145866"/>
                  <a:pt x="118036" y="2164655"/>
                </a:cubicBezTo>
                <a:cubicBezTo>
                  <a:pt x="69629" y="2216201"/>
                  <a:pt x="41491" y="2167450"/>
                  <a:pt x="0" y="2144088"/>
                </a:cubicBezTo>
                <a:cubicBezTo>
                  <a:pt x="33383" y="2119965"/>
                  <a:pt x="63429" y="2102953"/>
                  <a:pt x="68437" y="2066897"/>
                </a:cubicBezTo>
                <a:cubicBezTo>
                  <a:pt x="78690" y="1992498"/>
                  <a:pt x="122565" y="1958473"/>
                  <a:pt x="189096" y="1951871"/>
                </a:cubicBezTo>
                <a:cubicBezTo>
                  <a:pt x="164535" y="1880012"/>
                  <a:pt x="164535" y="1880012"/>
                  <a:pt x="243942" y="1870107"/>
                </a:cubicBezTo>
                <a:cubicBezTo>
                  <a:pt x="213419" y="1824403"/>
                  <a:pt x="213419" y="1812722"/>
                  <a:pt x="250381" y="1796979"/>
                </a:cubicBezTo>
                <a:cubicBezTo>
                  <a:pt x="285911" y="1781998"/>
                  <a:pt x="325255" y="1776919"/>
                  <a:pt x="358164" y="1753813"/>
                </a:cubicBezTo>
                <a:cubicBezTo>
                  <a:pt x="327879" y="1695412"/>
                  <a:pt x="319295" y="1627615"/>
                  <a:pt x="256819" y="1599175"/>
                </a:cubicBezTo>
                <a:cubicBezTo>
                  <a:pt x="247042" y="1594859"/>
                  <a:pt x="240366" y="1577338"/>
                  <a:pt x="246564" y="1567182"/>
                </a:cubicBezTo>
                <a:cubicBezTo>
                  <a:pt x="269218" y="1530364"/>
                  <a:pt x="236788" y="1460535"/>
                  <a:pt x="307371" y="1452664"/>
                </a:cubicBezTo>
                <a:cubicBezTo>
                  <a:pt x="316195" y="1451902"/>
                  <a:pt x="324303" y="1444284"/>
                  <a:pt x="317387" y="1434381"/>
                </a:cubicBezTo>
                <a:cubicBezTo>
                  <a:pt x="293540" y="1399848"/>
                  <a:pt x="322394" y="1402133"/>
                  <a:pt x="339801" y="1397816"/>
                </a:cubicBezTo>
                <a:cubicBezTo>
                  <a:pt x="360787" y="1392485"/>
                  <a:pt x="384632" y="1407720"/>
                  <a:pt x="404186" y="1388929"/>
                </a:cubicBezTo>
                <a:cubicBezTo>
                  <a:pt x="399654" y="1369123"/>
                  <a:pt x="382725" y="1369377"/>
                  <a:pt x="370802" y="1363030"/>
                </a:cubicBezTo>
                <a:cubicBezTo>
                  <a:pt x="335987" y="1344747"/>
                  <a:pt x="307609" y="1322911"/>
                  <a:pt x="305940" y="1275427"/>
                </a:cubicBezTo>
                <a:cubicBezTo>
                  <a:pt x="304749" y="1237085"/>
                  <a:pt x="300933" y="1203314"/>
                  <a:pt x="349102" y="1191633"/>
                </a:cubicBezTo>
                <a:cubicBezTo>
                  <a:pt x="369132" y="1186808"/>
                  <a:pt x="363408" y="1159132"/>
                  <a:pt x="351962" y="1145419"/>
                </a:cubicBezTo>
                <a:cubicBezTo>
                  <a:pt x="331455" y="1121043"/>
                  <a:pt x="314526" y="1088542"/>
                  <a:pt x="279233" y="1086257"/>
                </a:cubicBezTo>
                <a:cubicBezTo>
                  <a:pt x="257772" y="1084734"/>
                  <a:pt x="241318" y="1074575"/>
                  <a:pt x="224388" y="1062896"/>
                </a:cubicBezTo>
                <a:cubicBezTo>
                  <a:pt x="212228" y="1054515"/>
                  <a:pt x="197681" y="1047406"/>
                  <a:pt x="199111" y="1029379"/>
                </a:cubicBezTo>
                <a:cubicBezTo>
                  <a:pt x="200542" y="1012112"/>
                  <a:pt x="214610" y="1005002"/>
                  <a:pt x="228919" y="1001447"/>
                </a:cubicBezTo>
                <a:cubicBezTo>
                  <a:pt x="276611" y="990021"/>
                  <a:pt x="321440" y="973262"/>
                  <a:pt x="361264" y="934920"/>
                </a:cubicBezTo>
                <a:cubicBezTo>
                  <a:pt x="334794" y="914607"/>
                  <a:pt x="309518" y="899879"/>
                  <a:pt x="289964" y="879311"/>
                </a:cubicBezTo>
                <a:cubicBezTo>
                  <a:pt x="242750" y="829544"/>
                  <a:pt x="642644" y="672875"/>
                  <a:pt x="662674" y="617012"/>
                </a:cubicBezTo>
                <a:cubicBezTo>
                  <a:pt x="668873" y="599745"/>
                  <a:pt x="690096" y="581971"/>
                  <a:pt x="707744" y="576892"/>
                </a:cubicBezTo>
                <a:cubicBezTo>
                  <a:pt x="790487" y="553024"/>
                  <a:pt x="862262" y="499446"/>
                  <a:pt x="946915" y="479640"/>
                </a:cubicBezTo>
                <a:cubicBezTo>
                  <a:pt x="1026799" y="460851"/>
                  <a:pt x="1105490" y="435712"/>
                  <a:pt x="1193003" y="410829"/>
                </a:cubicBezTo>
                <a:cubicBezTo>
                  <a:pt x="1139351" y="348364"/>
                  <a:pt x="1044206" y="355728"/>
                  <a:pt x="1022030" y="265586"/>
                </a:cubicBezTo>
                <a:cubicBezTo>
                  <a:pt x="1108590" y="242225"/>
                  <a:pt x="1199679" y="268888"/>
                  <a:pt x="1283141" y="231814"/>
                </a:cubicBezTo>
                <a:cubicBezTo>
                  <a:pt x="1290295" y="228514"/>
                  <a:pt x="1300072" y="231814"/>
                  <a:pt x="1308655" y="232831"/>
                </a:cubicBezTo>
                <a:cubicBezTo>
                  <a:pt x="1480584" y="252636"/>
                  <a:pt x="1651797" y="235371"/>
                  <a:pt x="1821341" y="210485"/>
                </a:cubicBezTo>
                <a:cubicBezTo>
                  <a:pt x="2065522" y="174938"/>
                  <a:pt x="2310657" y="152338"/>
                  <a:pt x="2556268" y="136340"/>
                </a:cubicBezTo>
                <a:cubicBezTo>
                  <a:pt x="2759196" y="123136"/>
                  <a:pt x="2962599" y="117297"/>
                  <a:pt x="3164574" y="91905"/>
                </a:cubicBezTo>
                <a:cubicBezTo>
                  <a:pt x="3380616" y="64736"/>
                  <a:pt x="3596420" y="34011"/>
                  <a:pt x="3812226" y="5572"/>
                </a:cubicBezTo>
                <a:cubicBezTo>
                  <a:pt x="3822002" y="4301"/>
                  <a:pt x="3832792" y="302"/>
                  <a:pt x="3843224" y="1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496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933F1-7D42-E482-31C9-2623E524B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05" y="452248"/>
            <a:ext cx="5770595" cy="6768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i="1" dirty="0" err="1"/>
              <a:t>Kiemo</a:t>
            </a:r>
            <a:r>
              <a:rPr lang="en-US" sz="4800" i="1" dirty="0"/>
              <a:t> </a:t>
            </a:r>
            <a:r>
              <a:rPr lang="en-US" sz="4800" i="1" dirty="0" err="1"/>
              <a:t>poilsio</a:t>
            </a:r>
            <a:r>
              <a:rPr lang="en-US" sz="4800" i="1" dirty="0"/>
              <a:t> zona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29215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swing set in a yard&#10;&#10;Description automatically generated with low confidence">
            <a:extLst>
              <a:ext uri="{FF2B5EF4-FFF2-40B4-BE49-F238E27FC236}">
                <a16:creationId xmlns:a16="http://schemas.microsoft.com/office/drawing/2014/main" id="{7E1A1437-57DE-B8A7-40CA-44EFCF6A4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375" y="643467"/>
            <a:ext cx="2506980" cy="557106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F85A5D9-F546-34E9-81E7-6708006D7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2" b="17707"/>
          <a:stretch/>
        </p:blipFill>
        <p:spPr bwMode="auto">
          <a:xfrm>
            <a:off x="325405" y="1781908"/>
            <a:ext cx="5427957" cy="423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661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41B785C-D5C2-BEF8-2F98-8FBB589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F85A4FC2-D1C1-C2D8-5679-7672CEA6F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909" y="192592"/>
            <a:ext cx="10952182" cy="6160602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A094701B-36DC-F6E9-4C78-884503B79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36" y="192592"/>
            <a:ext cx="11488335" cy="6408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D058C8-B995-23A0-2EE8-9AE88C0D138D}"/>
              </a:ext>
            </a:extLst>
          </p:cNvPr>
          <p:cNvSpPr txBox="1"/>
          <p:nvPr/>
        </p:nvSpPr>
        <p:spPr>
          <a:xfrm>
            <a:off x="5023821" y="4679577"/>
            <a:ext cx="3259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400" dirty="0">
                <a:solidFill>
                  <a:schemeClr val="bg1"/>
                </a:solidFill>
              </a:rPr>
              <a:t>Ačiū </a:t>
            </a:r>
            <a:r>
              <a:rPr lang="lt-LT" sz="5400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lt-LT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A1C1FA1F-55A7-7985-212C-6F2EFC13A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866" y="2699223"/>
            <a:ext cx="4314713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Buvo</a:t>
            </a:r>
            <a:r>
              <a:rPr lang="en-US" sz="2000" b="1" dirty="0"/>
              <a:t> </a:t>
            </a:r>
            <a:r>
              <a:rPr lang="en-US" sz="2000" b="1" dirty="0" err="1"/>
              <a:t>sudaryta</a:t>
            </a:r>
            <a:r>
              <a:rPr lang="en-US" sz="2000" b="1" dirty="0"/>
              <a:t> </a:t>
            </a:r>
            <a:r>
              <a:rPr lang="en-US" sz="2000" b="1" dirty="0" err="1"/>
              <a:t>projekto</a:t>
            </a:r>
            <a:r>
              <a:rPr lang="en-US" sz="2000" b="1" dirty="0"/>
              <a:t> </a:t>
            </a:r>
            <a:r>
              <a:rPr lang="en-US" sz="2000" b="1" dirty="0" err="1"/>
              <a:t>rengimo</a:t>
            </a:r>
            <a:r>
              <a:rPr lang="en-US" sz="2000" b="1" dirty="0"/>
              <a:t> </a:t>
            </a:r>
            <a:r>
              <a:rPr lang="en-US" sz="2000" b="1" dirty="0" err="1"/>
              <a:t>darbo</a:t>
            </a:r>
            <a:r>
              <a:rPr lang="en-US" sz="2000" b="1" dirty="0"/>
              <a:t> </a:t>
            </a:r>
            <a:r>
              <a:rPr lang="en-US" sz="2000" b="1" dirty="0" err="1"/>
              <a:t>grupė</a:t>
            </a:r>
            <a:r>
              <a:rPr lang="en-US" sz="2000" b="1" dirty="0"/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J.Jonušauskaitė</a:t>
            </a:r>
            <a:r>
              <a:rPr lang="en-US" sz="2000" b="1" dirty="0"/>
              <a:t> – </a:t>
            </a:r>
            <a:r>
              <a:rPr lang="en-US" sz="2000" b="1" dirty="0" err="1"/>
              <a:t>direktoriaus</a:t>
            </a:r>
            <a:r>
              <a:rPr lang="en-US" sz="2000" b="1" dirty="0"/>
              <a:t> </a:t>
            </a:r>
            <a:r>
              <a:rPr lang="en-US" sz="2000" b="1" dirty="0" err="1"/>
              <a:t>pavaduotoja</a:t>
            </a:r>
            <a:r>
              <a:rPr lang="en-US" sz="2000" b="1" dirty="0"/>
              <a:t> </a:t>
            </a:r>
            <a:r>
              <a:rPr lang="en-US" sz="2000" b="1" dirty="0" err="1"/>
              <a:t>ugdymui</a:t>
            </a:r>
            <a:endParaRPr lang="en-US" sz="2000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V.Remenčienė</a:t>
            </a:r>
            <a:r>
              <a:rPr lang="en-US" sz="2000" b="1" dirty="0"/>
              <a:t> – </a:t>
            </a:r>
            <a:r>
              <a:rPr lang="en-US" sz="2000" b="1" dirty="0" err="1"/>
              <a:t>informacinių</a:t>
            </a:r>
            <a:r>
              <a:rPr lang="en-US" sz="2000" b="1" dirty="0"/>
              <a:t> </a:t>
            </a:r>
            <a:r>
              <a:rPr lang="en-US" sz="2000" b="1" dirty="0" err="1"/>
              <a:t>technologijų</a:t>
            </a:r>
            <a:r>
              <a:rPr lang="en-US" sz="2000" b="1" dirty="0"/>
              <a:t> </a:t>
            </a:r>
            <a:r>
              <a:rPr lang="en-US" sz="2000" b="1" dirty="0" err="1"/>
              <a:t>mokytoja</a:t>
            </a:r>
            <a:endParaRPr lang="en-US" sz="2000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I.Adikevičiūtė</a:t>
            </a:r>
            <a:r>
              <a:rPr lang="en-US" sz="2000" b="1" dirty="0"/>
              <a:t>, G.</a:t>
            </a:r>
            <a:r>
              <a:rPr lang="lt-LT" sz="2000" b="1" dirty="0" err="1"/>
              <a:t>Žeromskienė</a:t>
            </a:r>
            <a:r>
              <a:rPr lang="lt-LT" sz="2000" b="1" dirty="0"/>
              <a:t>,</a:t>
            </a:r>
            <a:r>
              <a:rPr lang="en-US" sz="2000" b="1" dirty="0"/>
              <a:t> </a:t>
            </a:r>
            <a:r>
              <a:rPr lang="lt-LT" sz="2000" b="1" dirty="0"/>
              <a:t>G.</a:t>
            </a:r>
            <a:r>
              <a:rPr lang="en-US" sz="2000" b="1" dirty="0" err="1"/>
              <a:t>Abromavičienė</a:t>
            </a:r>
            <a:r>
              <a:rPr lang="en-US" sz="2000" b="1" dirty="0"/>
              <a:t> – </a:t>
            </a:r>
            <a:r>
              <a:rPr lang="en-US" sz="2000" b="1" dirty="0" err="1"/>
              <a:t>aktyvūs</a:t>
            </a:r>
            <a:r>
              <a:rPr lang="en-US" sz="2000" b="1" dirty="0"/>
              <a:t> </a:t>
            </a:r>
            <a:r>
              <a:rPr lang="en-US" sz="2000" b="1" dirty="0" err="1"/>
              <a:t>mokinių</a:t>
            </a:r>
            <a:r>
              <a:rPr lang="en-US" sz="2000" b="1" dirty="0"/>
              <a:t> </a:t>
            </a:r>
            <a:r>
              <a:rPr lang="en-US" sz="2000" b="1" dirty="0" err="1"/>
              <a:t>tėveliai</a:t>
            </a:r>
            <a:r>
              <a:rPr lang="en-US" sz="2000" b="1" dirty="0"/>
              <a:t>.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B9C9794-3749-FE86-992E-2C1ADD854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047" r="22922"/>
          <a:stretch/>
        </p:blipFill>
        <p:spPr>
          <a:xfrm>
            <a:off x="4719619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183B856D-103D-B8CB-1242-CCEF7F8EF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15111"/>
            <a:ext cx="6197300" cy="21521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spcAft>
                <a:spcPts val="0"/>
              </a:spcAft>
              <a:tabLst/>
              <a:defRPr/>
            </a:pP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Regiono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plėtros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plano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pažangos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priemonėse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numatyta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M.K.Čiurlionio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g. 92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esančio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„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Atgimimo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mokyklos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pastato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ploto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padidinimas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ir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Tūkstantmečio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mokyklų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programos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lėšos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daugiausiai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bus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investuojamos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į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pagrindinį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mokyklos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pastatą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</a:t>
            </a:r>
            <a:r>
              <a:rPr kumimoji="0" lang="lt-LT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todėl 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„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Atgimimo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mokyklos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bendruomenė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pritarė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kad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dalyvaujamojo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biudžeto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projektas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turėtų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apimti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pradinės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mokyklos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kiemą</a:t>
            </a:r>
            <a: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  <a:b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12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704351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B8D6E1-737D-BD9F-3B92-3558496983BE}"/>
              </a:ext>
            </a:extLst>
          </p:cNvPr>
          <p:cNvSpPr txBox="1"/>
          <p:nvPr/>
        </p:nvSpPr>
        <p:spPr>
          <a:xfrm>
            <a:off x="527125" y="798497"/>
            <a:ext cx="1082219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lt-LT" dirty="0"/>
          </a:p>
          <a:p>
            <a:endParaRPr lang="lt-LT" dirty="0"/>
          </a:p>
          <a:p>
            <a:r>
              <a:rPr lang="lt-LT" sz="2400" b="1" dirty="0"/>
              <a:t>Projekto idėjos tikslas </a:t>
            </a:r>
            <a:r>
              <a:rPr lang="lt-LT" sz="2400" dirty="0"/>
              <a:t>– Druskininkų „Atgimimo“ mokyklai priklausančioje pradinės mokyklos teritorijoje įrengti modernią, universalią, rekreacinę ir sportinę ugdymo ir laisvalaikio erdvę.</a:t>
            </a:r>
          </a:p>
          <a:p>
            <a:endParaRPr lang="lt-LT" sz="2400" dirty="0"/>
          </a:p>
          <a:p>
            <a:r>
              <a:rPr lang="lt-LT" sz="2400" b="1" dirty="0"/>
              <a:t>Tikslinė grupė </a:t>
            </a:r>
            <a:r>
              <a:rPr lang="lt-LT" sz="2400" dirty="0"/>
              <a:t>– erdvė būtų pritaikyta priešmokyklinio ir mokyklinio amžiaus vaikams sportuoti fizinio ugdymo pamokų metu, aktyviai leisti popamokinį laiką gryname ore, komunikuoti tarpusavyje skatinant bendruomeniškumą ne tik vaikų, bet ir tėvų.</a:t>
            </a:r>
          </a:p>
          <a:p>
            <a:r>
              <a:rPr lang="lt-LT" sz="2400" dirty="0"/>
              <a:t> </a:t>
            </a:r>
          </a:p>
          <a:p>
            <a:r>
              <a:rPr lang="lt-LT" sz="2400" b="1" dirty="0"/>
              <a:t>Sprendžiama problema </a:t>
            </a:r>
            <a:r>
              <a:rPr lang="lt-LT" sz="2400" dirty="0"/>
              <a:t>-  Druskininkų „Atgimimo“ mokyklai priklausančios kiemo erdvės, adresu Vytauto g. 22A, neatitinka higienos ir saugumo normų. </a:t>
            </a:r>
          </a:p>
        </p:txBody>
      </p:sp>
    </p:spTree>
    <p:extLst>
      <p:ext uri="{BB962C8B-B14F-4D97-AF65-F5344CB8AC3E}">
        <p14:creationId xmlns:p14="http://schemas.microsoft.com/office/powerpoint/2010/main" val="393002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C561C-5C65-75AF-8993-4B93F2A9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Pagrindinio kiemo patobulinimai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91CC4-D9CD-99B8-F8A5-29B7B43D8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Trinkelės su integruotomis edukacinėmis veiklomis</a:t>
            </a:r>
          </a:p>
          <a:p>
            <a:r>
              <a:rPr lang="lt-LT" dirty="0"/>
              <a:t>Medžius saugantys suoleliai</a:t>
            </a:r>
          </a:p>
          <a:p>
            <a:r>
              <a:rPr lang="lt-LT" dirty="0"/>
              <a:t>Šiuolaikiniai sprendimai sporto zonoms</a:t>
            </a:r>
          </a:p>
          <a:p>
            <a:r>
              <a:rPr lang="lt-LT" dirty="0"/>
              <a:t>Meno ir muzikalumo skatinimas tyrinėjant</a:t>
            </a:r>
          </a:p>
          <a:p>
            <a:endParaRPr lang="lt-LT" dirty="0"/>
          </a:p>
          <a:p>
            <a:endParaRPr lang="lt-LT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endParaRPr lang="lt-LT" dirty="0">
              <a:solidFill>
                <a:srgbClr val="333333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21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Turinio vietos rezervavimo ženklas 16">
            <a:extLst>
              <a:ext uri="{FF2B5EF4-FFF2-40B4-BE49-F238E27FC236}">
                <a16:creationId xmlns:a16="http://schemas.microsoft.com/office/drawing/2014/main" id="{090FB1DC-A063-33D7-451F-F1DD14B801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5128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14" name="Turinio vietos rezervavimo ženklas 13">
            <a:extLst>
              <a:ext uri="{FF2B5EF4-FFF2-40B4-BE49-F238E27FC236}">
                <a16:creationId xmlns:a16="http://schemas.microsoft.com/office/drawing/2014/main" id="{02BF8575-5B17-034C-3820-746BD4EB75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5013" r="2" b="25286"/>
          <a:stretch/>
        </p:blipFill>
        <p:spPr>
          <a:xfrm>
            <a:off x="4636168" y="3474720"/>
            <a:ext cx="7555832" cy="3383280"/>
          </a:xfrm>
          <a:prstGeom prst="rect">
            <a:avLst/>
          </a:prstGeom>
        </p:spPr>
      </p:pic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F4AEADB-5043-1BD7-3147-4E98CF9D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61" y="502893"/>
            <a:ext cx="4541718" cy="42672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Pagrindinis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kiemas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dabar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ir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svajonėse</a:t>
            </a:r>
            <a:r>
              <a:rPr kumimoji="0" lang="lt-LT" sz="5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endParaRPr lang="lt-LT" sz="5400" i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82467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42" name="Rectangle 22">
            <a:extLst>
              <a:ext uri="{FF2B5EF4-FFF2-40B4-BE49-F238E27FC236}">
                <a16:creationId xmlns:a16="http://schemas.microsoft.com/office/drawing/2014/main" id="{64CD7A41-7BCF-4678-A824-C30F18779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outdoor, athletic game, sport, golf&#10;&#10;Description automatically generated">
            <a:extLst>
              <a:ext uri="{FF2B5EF4-FFF2-40B4-BE49-F238E27FC236}">
                <a16:creationId xmlns:a16="http://schemas.microsoft.com/office/drawing/2014/main" id="{740A94E1-857B-F171-5B17-67BE4AF7C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r="-3" b="-3"/>
          <a:stretch/>
        </p:blipFill>
        <p:spPr>
          <a:xfrm>
            <a:off x="4517409" y="-1"/>
            <a:ext cx="4385960" cy="3383280"/>
          </a:xfrm>
          <a:custGeom>
            <a:avLst/>
            <a:gdLst/>
            <a:ahLst/>
            <a:cxnLst/>
            <a:rect l="l" t="t" r="r" b="b"/>
            <a:pathLst>
              <a:path w="4385960" h="3383280">
                <a:moveTo>
                  <a:pt x="0" y="0"/>
                </a:moveTo>
                <a:lnTo>
                  <a:pt x="4385960" y="0"/>
                </a:lnTo>
                <a:lnTo>
                  <a:pt x="4385960" y="3383280"/>
                </a:lnTo>
                <a:lnTo>
                  <a:pt x="1397663" y="3383280"/>
                </a:lnTo>
                <a:lnTo>
                  <a:pt x="1390636" y="3381439"/>
                </a:lnTo>
                <a:cubicBezTo>
                  <a:pt x="1314474" y="3347689"/>
                  <a:pt x="1435315" y="3276494"/>
                  <a:pt x="1386979" y="3229806"/>
                </a:cubicBezTo>
                <a:cubicBezTo>
                  <a:pt x="1273588" y="3208464"/>
                  <a:pt x="1183456" y="3379203"/>
                  <a:pt x="1029362" y="3329403"/>
                </a:cubicBezTo>
                <a:cubicBezTo>
                  <a:pt x="1215438" y="3183564"/>
                  <a:pt x="1424776" y="3137323"/>
                  <a:pt x="1561426" y="2941685"/>
                </a:cubicBezTo>
                <a:cubicBezTo>
                  <a:pt x="1529444" y="2899001"/>
                  <a:pt x="1497462" y="2941685"/>
                  <a:pt x="1471295" y="2923899"/>
                </a:cubicBezTo>
                <a:cubicBezTo>
                  <a:pt x="1471295" y="2913228"/>
                  <a:pt x="1166012" y="2980813"/>
                  <a:pt x="1148567" y="2703363"/>
                </a:cubicBezTo>
                <a:cubicBezTo>
                  <a:pt x="1142752" y="2703363"/>
                  <a:pt x="1136937" y="2703363"/>
                  <a:pt x="1131123" y="2692690"/>
                </a:cubicBezTo>
                <a:cubicBezTo>
                  <a:pt x="1099141" y="2653564"/>
                  <a:pt x="1128215" y="2561081"/>
                  <a:pt x="1075881" y="2553966"/>
                </a:cubicBezTo>
                <a:cubicBezTo>
                  <a:pt x="1017731" y="2546852"/>
                  <a:pt x="962490" y="2514838"/>
                  <a:pt x="901434" y="2532624"/>
                </a:cubicBezTo>
                <a:cubicBezTo>
                  <a:pt x="854914" y="2546852"/>
                  <a:pt x="805488" y="2564637"/>
                  <a:pt x="756061" y="2564637"/>
                </a:cubicBezTo>
                <a:cubicBezTo>
                  <a:pt x="703727" y="2564637"/>
                  <a:pt x="631041" y="2685577"/>
                  <a:pt x="599058" y="2525510"/>
                </a:cubicBezTo>
                <a:cubicBezTo>
                  <a:pt x="599058" y="2518396"/>
                  <a:pt x="508927" y="2536182"/>
                  <a:pt x="459501" y="2543295"/>
                </a:cubicBezTo>
                <a:cubicBezTo>
                  <a:pt x="418796" y="2550409"/>
                  <a:pt x="369369" y="2582423"/>
                  <a:pt x="340295" y="2518396"/>
                </a:cubicBezTo>
                <a:cubicBezTo>
                  <a:pt x="325758" y="2479268"/>
                  <a:pt x="395537" y="2408127"/>
                  <a:pt x="456593" y="2401013"/>
                </a:cubicBezTo>
                <a:cubicBezTo>
                  <a:pt x="511834" y="2393899"/>
                  <a:pt x="567076" y="2386785"/>
                  <a:pt x="619410" y="2401013"/>
                </a:cubicBezTo>
                <a:cubicBezTo>
                  <a:pt x="683374" y="2418797"/>
                  <a:pt x="718264" y="2390341"/>
                  <a:pt x="735709" y="2326315"/>
                </a:cubicBezTo>
                <a:cubicBezTo>
                  <a:pt x="756061" y="2258732"/>
                  <a:pt x="793858" y="2223160"/>
                  <a:pt x="846192" y="2191147"/>
                </a:cubicBezTo>
                <a:cubicBezTo>
                  <a:pt x="974120" y="2112892"/>
                  <a:pt x="1096233" y="2020408"/>
                  <a:pt x="1235791" y="1974166"/>
                </a:cubicBezTo>
                <a:cubicBezTo>
                  <a:pt x="1261958" y="1967052"/>
                  <a:pt x="1293940" y="1952824"/>
                  <a:pt x="1305570" y="1892354"/>
                </a:cubicBezTo>
                <a:cubicBezTo>
                  <a:pt x="927601" y="1984837"/>
                  <a:pt x="584521" y="2223160"/>
                  <a:pt x="194922" y="2208932"/>
                </a:cubicBezTo>
                <a:cubicBezTo>
                  <a:pt x="299591" y="2134234"/>
                  <a:pt x="424611" y="2130677"/>
                  <a:pt x="538002" y="2077321"/>
                </a:cubicBezTo>
                <a:cubicBezTo>
                  <a:pt x="456593" y="2038193"/>
                  <a:pt x="380999" y="2080878"/>
                  <a:pt x="305405" y="2102220"/>
                </a:cubicBezTo>
                <a:cubicBezTo>
                  <a:pt x="241441" y="2120005"/>
                  <a:pt x="183292" y="2123563"/>
                  <a:pt x="177477" y="2013293"/>
                </a:cubicBezTo>
                <a:cubicBezTo>
                  <a:pt x="177477" y="2002623"/>
                  <a:pt x="177477" y="1995508"/>
                  <a:pt x="177477" y="1984837"/>
                </a:cubicBezTo>
                <a:cubicBezTo>
                  <a:pt x="200737" y="1938596"/>
                  <a:pt x="232719" y="1917253"/>
                  <a:pt x="273423" y="1903026"/>
                </a:cubicBezTo>
                <a:cubicBezTo>
                  <a:pt x="296683" y="1895911"/>
                  <a:pt x="328665" y="1881684"/>
                  <a:pt x="328665" y="1849669"/>
                </a:cubicBezTo>
                <a:cubicBezTo>
                  <a:pt x="325758" y="1728730"/>
                  <a:pt x="404259" y="1693159"/>
                  <a:pt x="479852" y="1657588"/>
                </a:cubicBezTo>
                <a:cubicBezTo>
                  <a:pt x="439148" y="1597118"/>
                  <a:pt x="404259" y="1639803"/>
                  <a:pt x="372277" y="1636246"/>
                </a:cubicBezTo>
                <a:cubicBezTo>
                  <a:pt x="351924" y="1632689"/>
                  <a:pt x="331573" y="1629133"/>
                  <a:pt x="331573" y="1597118"/>
                </a:cubicBezTo>
                <a:cubicBezTo>
                  <a:pt x="331573" y="1572220"/>
                  <a:pt x="340295" y="1540205"/>
                  <a:pt x="360647" y="1540205"/>
                </a:cubicBezTo>
                <a:cubicBezTo>
                  <a:pt x="488575" y="1536648"/>
                  <a:pt x="561262" y="1365910"/>
                  <a:pt x="695005" y="1365910"/>
                </a:cubicBezTo>
                <a:cubicBezTo>
                  <a:pt x="776413" y="1365910"/>
                  <a:pt x="654300" y="1269869"/>
                  <a:pt x="721171" y="1230742"/>
                </a:cubicBezTo>
                <a:cubicBezTo>
                  <a:pt x="735709" y="1220070"/>
                  <a:pt x="680467" y="1205843"/>
                  <a:pt x="657208" y="1209400"/>
                </a:cubicBezTo>
                <a:cubicBezTo>
                  <a:pt x="633948" y="1212956"/>
                  <a:pt x="613595" y="1237856"/>
                  <a:pt x="584521" y="1220070"/>
                </a:cubicBezTo>
                <a:cubicBezTo>
                  <a:pt x="569984" y="1156044"/>
                  <a:pt x="607781" y="1131145"/>
                  <a:pt x="642670" y="1113359"/>
                </a:cubicBezTo>
                <a:cubicBezTo>
                  <a:pt x="718264" y="1070675"/>
                  <a:pt x="793858" y="1020876"/>
                  <a:pt x="878174" y="1006648"/>
                </a:cubicBezTo>
                <a:cubicBezTo>
                  <a:pt x="907248" y="1003090"/>
                  <a:pt x="924694" y="985306"/>
                  <a:pt x="921786" y="949735"/>
                </a:cubicBezTo>
                <a:cubicBezTo>
                  <a:pt x="915971" y="903492"/>
                  <a:pt x="886896" y="917721"/>
                  <a:pt x="863637" y="921278"/>
                </a:cubicBezTo>
                <a:cubicBezTo>
                  <a:pt x="849099" y="924836"/>
                  <a:pt x="834562" y="935507"/>
                  <a:pt x="820025" y="910607"/>
                </a:cubicBezTo>
                <a:cubicBezTo>
                  <a:pt x="1160197" y="658056"/>
                  <a:pt x="1340459" y="672285"/>
                  <a:pt x="1721336" y="465976"/>
                </a:cubicBezTo>
                <a:cubicBezTo>
                  <a:pt x="1637020" y="426848"/>
                  <a:pt x="1575963" y="455304"/>
                  <a:pt x="1517814" y="462418"/>
                </a:cubicBezTo>
                <a:cubicBezTo>
                  <a:pt x="1372441" y="480204"/>
                  <a:pt x="1462573" y="512217"/>
                  <a:pt x="1317199" y="533559"/>
                </a:cubicBezTo>
                <a:cubicBezTo>
                  <a:pt x="1247420" y="544230"/>
                  <a:pt x="1183456" y="579801"/>
                  <a:pt x="1104955" y="522888"/>
                </a:cubicBezTo>
                <a:cubicBezTo>
                  <a:pt x="1052621" y="483760"/>
                  <a:pt x="968305" y="526445"/>
                  <a:pt x="904341" y="558459"/>
                </a:cubicBezTo>
                <a:cubicBezTo>
                  <a:pt x="852007" y="586916"/>
                  <a:pt x="799673" y="594029"/>
                  <a:pt x="729894" y="558459"/>
                </a:cubicBezTo>
                <a:cubicBezTo>
                  <a:pt x="793858" y="537117"/>
                  <a:pt x="843284" y="519331"/>
                  <a:pt x="892712" y="505102"/>
                </a:cubicBezTo>
                <a:cubicBezTo>
                  <a:pt x="933416" y="494432"/>
                  <a:pt x="956676" y="469533"/>
                  <a:pt x="953768" y="416177"/>
                </a:cubicBezTo>
                <a:cubicBezTo>
                  <a:pt x="953768" y="387721"/>
                  <a:pt x="962490" y="348593"/>
                  <a:pt x="933416" y="334365"/>
                </a:cubicBezTo>
                <a:cubicBezTo>
                  <a:pt x="910156" y="320136"/>
                  <a:pt x="878174" y="334365"/>
                  <a:pt x="866544" y="359263"/>
                </a:cubicBezTo>
                <a:cubicBezTo>
                  <a:pt x="852007" y="405505"/>
                  <a:pt x="837470" y="448190"/>
                  <a:pt x="788043" y="451748"/>
                </a:cubicBezTo>
                <a:cubicBezTo>
                  <a:pt x="721171" y="458861"/>
                  <a:pt x="758969" y="430406"/>
                  <a:pt x="770598" y="394835"/>
                </a:cubicBezTo>
                <a:cubicBezTo>
                  <a:pt x="782228" y="355707"/>
                  <a:pt x="747338" y="345035"/>
                  <a:pt x="724079" y="352149"/>
                </a:cubicBezTo>
                <a:cubicBezTo>
                  <a:pt x="636855" y="384163"/>
                  <a:pt x="546724" y="327251"/>
                  <a:pt x="456593" y="373492"/>
                </a:cubicBezTo>
                <a:cubicBezTo>
                  <a:pt x="479852" y="259666"/>
                  <a:pt x="529280" y="209868"/>
                  <a:pt x="633948" y="192083"/>
                </a:cubicBezTo>
                <a:cubicBezTo>
                  <a:pt x="671745" y="188526"/>
                  <a:pt x="712449" y="195639"/>
                  <a:pt x="747338" y="163626"/>
                </a:cubicBezTo>
                <a:cubicBezTo>
                  <a:pt x="767691" y="145840"/>
                  <a:pt x="788043" y="124498"/>
                  <a:pt x="773505" y="88928"/>
                </a:cubicBezTo>
                <a:cubicBezTo>
                  <a:pt x="764783" y="64028"/>
                  <a:pt x="741524" y="64028"/>
                  <a:pt x="721171" y="71142"/>
                </a:cubicBezTo>
                <a:cubicBezTo>
                  <a:pt x="636855" y="110270"/>
                  <a:pt x="546724" y="120942"/>
                  <a:pt x="459501" y="135169"/>
                </a:cubicBezTo>
                <a:cubicBezTo>
                  <a:pt x="444963" y="138726"/>
                  <a:pt x="430426" y="145840"/>
                  <a:pt x="415888" y="110270"/>
                </a:cubicBezTo>
                <a:cubicBezTo>
                  <a:pt x="517649" y="78256"/>
                  <a:pt x="616503" y="35572"/>
                  <a:pt x="718264" y="1"/>
                </a:cubicBez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3" name="Content Placeholder 4" descr="A picture containing grass, outdoor, athletic game, sport&#10;&#10;Description automatically generated">
            <a:extLst>
              <a:ext uri="{FF2B5EF4-FFF2-40B4-BE49-F238E27FC236}">
                <a16:creationId xmlns:a16="http://schemas.microsoft.com/office/drawing/2014/main" id="{8FA0AA8B-F41A-6DD3-6FCB-BC218CD57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7" r="-2" b="4854"/>
          <a:stretch/>
        </p:blipFill>
        <p:spPr>
          <a:xfrm>
            <a:off x="4651275" y="3474720"/>
            <a:ext cx="4252094" cy="3383280"/>
          </a:xfrm>
          <a:custGeom>
            <a:avLst/>
            <a:gdLst/>
            <a:ahLst/>
            <a:cxnLst/>
            <a:rect l="l" t="t" r="r" b="b"/>
            <a:pathLst>
              <a:path w="4252094" h="3383280">
                <a:moveTo>
                  <a:pt x="1199393" y="0"/>
                </a:moveTo>
                <a:lnTo>
                  <a:pt x="4252094" y="0"/>
                </a:lnTo>
                <a:lnTo>
                  <a:pt x="4252094" y="3383280"/>
                </a:lnTo>
                <a:lnTo>
                  <a:pt x="0" y="3383280"/>
                </a:lnTo>
                <a:cubicBezTo>
                  <a:pt x="119205" y="3312139"/>
                  <a:pt x="232596" y="3226769"/>
                  <a:pt x="360524" y="3184085"/>
                </a:cubicBezTo>
                <a:cubicBezTo>
                  <a:pt x="447747" y="3155629"/>
                  <a:pt x="532064" y="3105830"/>
                  <a:pt x="517526" y="2956433"/>
                </a:cubicBezTo>
                <a:cubicBezTo>
                  <a:pt x="514619" y="2913749"/>
                  <a:pt x="537879" y="2881736"/>
                  <a:pt x="572768" y="2892407"/>
                </a:cubicBezTo>
                <a:cubicBezTo>
                  <a:pt x="639639" y="2913749"/>
                  <a:pt x="671622" y="2853279"/>
                  <a:pt x="709418" y="2807037"/>
                </a:cubicBezTo>
                <a:cubicBezTo>
                  <a:pt x="776290" y="2725225"/>
                  <a:pt x="840254" y="2639855"/>
                  <a:pt x="947830" y="2625627"/>
                </a:cubicBezTo>
                <a:cubicBezTo>
                  <a:pt x="927478" y="2561600"/>
                  <a:pt x="892589" y="2568714"/>
                  <a:pt x="860606" y="2582943"/>
                </a:cubicBezTo>
                <a:cubicBezTo>
                  <a:pt x="776290" y="2618514"/>
                  <a:pt x="691974" y="2657641"/>
                  <a:pt x="607658" y="2693212"/>
                </a:cubicBezTo>
                <a:cubicBezTo>
                  <a:pt x="552416" y="2714554"/>
                  <a:pt x="497175" y="2746567"/>
                  <a:pt x="424488" y="2721668"/>
                </a:cubicBezTo>
                <a:cubicBezTo>
                  <a:pt x="488452" y="2593615"/>
                  <a:pt x="596028" y="2568714"/>
                  <a:pt x="683251" y="2529587"/>
                </a:cubicBezTo>
                <a:cubicBezTo>
                  <a:pt x="790828" y="2479788"/>
                  <a:pt x="854791" y="2387305"/>
                  <a:pt x="933293" y="2280594"/>
                </a:cubicBezTo>
                <a:cubicBezTo>
                  <a:pt x="854791" y="2252138"/>
                  <a:pt x="805365" y="2330392"/>
                  <a:pt x="741400" y="2326835"/>
                </a:cubicBezTo>
                <a:cubicBezTo>
                  <a:pt x="738493" y="2316164"/>
                  <a:pt x="732678" y="2294822"/>
                  <a:pt x="732678" y="2294822"/>
                </a:cubicBezTo>
                <a:cubicBezTo>
                  <a:pt x="837347" y="2237909"/>
                  <a:pt x="883865" y="2131197"/>
                  <a:pt x="901311" y="1999586"/>
                </a:cubicBezTo>
                <a:cubicBezTo>
                  <a:pt x="907125" y="1932001"/>
                  <a:pt x="944922" y="1910659"/>
                  <a:pt x="982719" y="1878647"/>
                </a:cubicBezTo>
                <a:cubicBezTo>
                  <a:pt x="1110647" y="1768377"/>
                  <a:pt x="1247297" y="1668780"/>
                  <a:pt x="1354874" y="1519384"/>
                </a:cubicBezTo>
                <a:cubicBezTo>
                  <a:pt x="1229853" y="1537169"/>
                  <a:pt x="1131000" y="1636767"/>
                  <a:pt x="1000164" y="1679451"/>
                </a:cubicBezTo>
                <a:cubicBezTo>
                  <a:pt x="1104832" y="1515827"/>
                  <a:pt x="1241483" y="1430457"/>
                  <a:pt x="1366503" y="1330860"/>
                </a:cubicBezTo>
                <a:cubicBezTo>
                  <a:pt x="1424653" y="1284619"/>
                  <a:pt x="1476986" y="1227705"/>
                  <a:pt x="1543858" y="1202806"/>
                </a:cubicBezTo>
                <a:cubicBezTo>
                  <a:pt x="1567118" y="1195692"/>
                  <a:pt x="1607823" y="1177908"/>
                  <a:pt x="1587470" y="1128108"/>
                </a:cubicBezTo>
                <a:cubicBezTo>
                  <a:pt x="1570025" y="1085424"/>
                  <a:pt x="1538043" y="1099653"/>
                  <a:pt x="1508968" y="1110322"/>
                </a:cubicBezTo>
                <a:cubicBezTo>
                  <a:pt x="1439190" y="1138779"/>
                  <a:pt x="1363596" y="1138779"/>
                  <a:pt x="1267650" y="1138779"/>
                </a:cubicBezTo>
                <a:cubicBezTo>
                  <a:pt x="1349058" y="1003611"/>
                  <a:pt x="1497339" y="1046296"/>
                  <a:pt x="1567118" y="904014"/>
                </a:cubicBezTo>
                <a:cubicBezTo>
                  <a:pt x="1479894" y="879115"/>
                  <a:pt x="1413022" y="928913"/>
                  <a:pt x="1343244" y="939585"/>
                </a:cubicBezTo>
                <a:cubicBezTo>
                  <a:pt x="1279279" y="950255"/>
                  <a:pt x="1264743" y="925356"/>
                  <a:pt x="1279279" y="847101"/>
                </a:cubicBezTo>
                <a:cubicBezTo>
                  <a:pt x="1302539" y="726162"/>
                  <a:pt x="1267650" y="665691"/>
                  <a:pt x="1174611" y="697704"/>
                </a:cubicBezTo>
                <a:cubicBezTo>
                  <a:pt x="1087388" y="729718"/>
                  <a:pt x="1078665" y="683476"/>
                  <a:pt x="1101925" y="615892"/>
                </a:cubicBezTo>
                <a:cubicBezTo>
                  <a:pt x="1136814" y="516295"/>
                  <a:pt x="1099018" y="438039"/>
                  <a:pt x="1072850" y="352670"/>
                </a:cubicBezTo>
                <a:cubicBezTo>
                  <a:pt x="1032146" y="224617"/>
                  <a:pt x="1049590" y="160589"/>
                  <a:pt x="1133907" y="64549"/>
                </a:cubicBezTo>
                <a:close/>
              </a:path>
            </a:pathLst>
          </a:custGeom>
        </p:spPr>
      </p:pic>
      <p:pic>
        <p:nvPicPr>
          <p:cNvPr id="7" name="Picture 6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0FB26BC6-2D06-B548-3DA0-3D4B6DB7C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9" r="4868" b="4"/>
          <a:stretch/>
        </p:blipFill>
        <p:spPr>
          <a:xfrm>
            <a:off x="9006544" y="-21516"/>
            <a:ext cx="3185459" cy="3383280"/>
          </a:xfrm>
          <a:prstGeom prst="rect">
            <a:avLst/>
          </a:prstGeom>
        </p:spPr>
      </p:pic>
      <p:pic>
        <p:nvPicPr>
          <p:cNvPr id="5" name="Content Placeholder 4" descr="A picture containing outdoor, person, sport&#10;&#10;Description automatically generated">
            <a:extLst>
              <a:ext uri="{FF2B5EF4-FFF2-40B4-BE49-F238E27FC236}">
                <a16:creationId xmlns:a16="http://schemas.microsoft.com/office/drawing/2014/main" id="{B4434C50-F58B-5B46-759E-5ED3CD758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r="17690" b="2"/>
          <a:stretch/>
        </p:blipFill>
        <p:spPr>
          <a:xfrm>
            <a:off x="9006545" y="3474720"/>
            <a:ext cx="3185456" cy="338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3540F-F6C6-77CF-08BB-FF5E9C14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56" y="0"/>
            <a:ext cx="4660052" cy="4507683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600" i="1" dirty="0"/>
            </a:br>
            <a:br>
              <a:rPr lang="en-US" sz="2600" i="1" dirty="0"/>
            </a:br>
            <a:r>
              <a:rPr lang="en-US" i="1" dirty="0" err="1"/>
              <a:t>Veiklos</a:t>
            </a:r>
            <a:r>
              <a:rPr lang="en-US" i="1" dirty="0"/>
              <a:t>:</a:t>
            </a:r>
            <a:br>
              <a:rPr lang="lt-LT" i="1" dirty="0"/>
            </a:br>
            <a:br>
              <a:rPr lang="en-US" i="1" dirty="0"/>
            </a:br>
            <a:r>
              <a:rPr lang="lt-LT" i="1" dirty="0"/>
              <a:t>lavinančios</a:t>
            </a:r>
            <a:br>
              <a:rPr lang="en-US" i="1" dirty="0"/>
            </a:br>
            <a:r>
              <a:rPr lang="en-US" i="1" dirty="0" err="1"/>
              <a:t>ugdančios</a:t>
            </a:r>
            <a:br>
              <a:rPr lang="en-US" i="1" dirty="0"/>
            </a:br>
            <a:r>
              <a:rPr lang="en-US" i="1" dirty="0" err="1"/>
              <a:t>saugios</a:t>
            </a:r>
            <a:r>
              <a:rPr lang="en-US" i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69042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6BB6F51C-055A-8256-5EAA-BDE5EC3C8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07D6A9-A5D4-648D-5914-17F4376ED98D}"/>
              </a:ext>
            </a:extLst>
          </p:cNvPr>
          <p:cNvSpPr txBox="1">
            <a:spLocks/>
          </p:cNvSpPr>
          <p:nvPr/>
        </p:nvSpPr>
        <p:spPr>
          <a:xfrm>
            <a:off x="1979654" y="246183"/>
            <a:ext cx="7987366" cy="1770185"/>
          </a:xfrm>
          <a:prstGeom prst="rect">
            <a:avLst/>
          </a:prstGeom>
          <a:solidFill>
            <a:schemeClr val="tx2">
              <a:lumMod val="10000"/>
              <a:lumOff val="90000"/>
              <a:alpha val="52000"/>
            </a:schemeClr>
          </a:solidFill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lt-LT" sz="6000" i="1" dirty="0">
                <a:solidFill>
                  <a:srgbClr val="002060"/>
                </a:solidFill>
              </a:rPr>
              <a:t>Aktyvaus laisvalaikio </a:t>
            </a:r>
          </a:p>
          <a:p>
            <a:pPr algn="ctr">
              <a:lnSpc>
                <a:spcPct val="110000"/>
              </a:lnSpc>
            </a:pPr>
            <a:r>
              <a:rPr lang="lt-LT" sz="6000" i="1" dirty="0">
                <a:solidFill>
                  <a:srgbClr val="002060"/>
                </a:solidFill>
              </a:rPr>
              <a:t>ir sporto zona dabar ir...</a:t>
            </a:r>
            <a:endParaRPr lang="en-US" sz="6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91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FBA3B34-011B-004C-D300-C2FC38295AC5}"/>
              </a:ext>
            </a:extLst>
          </p:cNvPr>
          <p:cNvSpPr txBox="1"/>
          <p:nvPr/>
        </p:nvSpPr>
        <p:spPr>
          <a:xfrm>
            <a:off x="586152" y="1745374"/>
            <a:ext cx="5134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1" dirty="0"/>
              <a:t>Šiuolaikiniais sprendimais ne tik sporte,</a:t>
            </a:r>
            <a:endParaRPr lang="lt-LT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60918-AE45-E332-B281-98C828E6698A}"/>
              </a:ext>
            </a:extLst>
          </p:cNvPr>
          <p:cNvSpPr txBox="1"/>
          <p:nvPr/>
        </p:nvSpPr>
        <p:spPr>
          <a:xfrm>
            <a:off x="4762758" y="5903112"/>
            <a:ext cx="4165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1" i="1" dirty="0"/>
              <a:t>bet ir meno, bei muzikos srityse.</a:t>
            </a:r>
            <a:endParaRPr lang="lt-LT" i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4CDC638-0256-DADB-9399-CE20DF43E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273" y="200494"/>
            <a:ext cx="8737430" cy="640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nta piešimui N3601">
            <a:extLst>
              <a:ext uri="{FF2B5EF4-FFF2-40B4-BE49-F238E27FC236}">
                <a16:creationId xmlns:a16="http://schemas.microsoft.com/office/drawing/2014/main" id="{DAB15983-C2CD-0B9C-B70D-67C06D26B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3753" r="8105" b="3555"/>
          <a:stretch/>
        </p:blipFill>
        <p:spPr bwMode="auto">
          <a:xfrm>
            <a:off x="10083114" y="822655"/>
            <a:ext cx="1734065" cy="265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rvinis kliūčių ruožas N42295MP">
            <a:extLst>
              <a:ext uri="{FF2B5EF4-FFF2-40B4-BE49-F238E27FC236}">
                <a16:creationId xmlns:a16="http://schemas.microsoft.com/office/drawing/2014/main" id="{B7C6F171-A61F-CDE5-2367-32D91416B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36234" r="15102" b="33519"/>
          <a:stretch/>
        </p:blipFill>
        <p:spPr bwMode="auto">
          <a:xfrm>
            <a:off x="374821" y="3500438"/>
            <a:ext cx="4034118" cy="240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A3767E-395C-17A5-E069-86452D947511}"/>
              </a:ext>
            </a:extLst>
          </p:cNvPr>
          <p:cNvSpPr txBox="1"/>
          <p:nvPr/>
        </p:nvSpPr>
        <p:spPr>
          <a:xfrm>
            <a:off x="374821" y="397850"/>
            <a:ext cx="527014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100" i="1" dirty="0">
                <a:solidFill>
                  <a:srgbClr val="002060"/>
                </a:solidFill>
                <a:latin typeface="+mj-lt"/>
              </a:rPr>
              <a:t>...patobulinta </a:t>
            </a:r>
            <a:r>
              <a:rPr lang="lt-LT" sz="5100" i="1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</a:t>
            </a:r>
            <a:endParaRPr lang="lt-LT" sz="5100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2221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C561C-5C65-75AF-8993-4B93F2A9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Vidinio kiemelio patobulinimai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91CC4-D9CD-99B8-F8A5-29B7B43D8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>
                <a:solidFill>
                  <a:srgbClr val="333333"/>
                </a:solidFill>
              </a:rPr>
              <a:t>Gimnastikos kompleksas</a:t>
            </a:r>
          </a:p>
          <a:p>
            <a:r>
              <a:rPr lang="lt-LT" dirty="0">
                <a:solidFill>
                  <a:srgbClr val="333333"/>
                </a:solidFill>
              </a:rPr>
              <a:t>Kliūčių ruožo erdvė - virvinė </a:t>
            </a:r>
            <a:r>
              <a:rPr lang="lt-LT" dirty="0" err="1">
                <a:solidFill>
                  <a:srgbClr val="333333"/>
                </a:solidFill>
              </a:rPr>
              <a:t>karstyklė</a:t>
            </a:r>
            <a:r>
              <a:rPr lang="lt-LT" dirty="0">
                <a:solidFill>
                  <a:srgbClr val="333333"/>
                </a:solidFill>
              </a:rPr>
              <a:t> </a:t>
            </a:r>
          </a:p>
          <a:p>
            <a:pPr algn="just"/>
            <a:r>
              <a:rPr lang="lt-LT" dirty="0">
                <a:solidFill>
                  <a:srgbClr val="333333"/>
                </a:solidFill>
              </a:rPr>
              <a:t>Šaškių ir šachmatų</a:t>
            </a:r>
            <a:r>
              <a:rPr lang="en-GB" dirty="0">
                <a:solidFill>
                  <a:srgbClr val="333333"/>
                </a:solidFill>
              </a:rPr>
              <a:t> </a:t>
            </a:r>
            <a:r>
              <a:rPr lang="lt-LT" dirty="0">
                <a:solidFill>
                  <a:srgbClr val="333333"/>
                </a:solidFill>
              </a:rPr>
              <a:t>stalas</a:t>
            </a:r>
            <a:r>
              <a:rPr lang="en-GB" b="0" i="0" dirty="0">
                <a:solidFill>
                  <a:srgbClr val="333333"/>
                </a:solidFill>
                <a:effectLst/>
              </a:rPr>
              <a:t> </a:t>
            </a:r>
            <a:r>
              <a:rPr lang="lt-LT" b="0" i="0" dirty="0">
                <a:solidFill>
                  <a:srgbClr val="333333"/>
                </a:solidFill>
                <a:effectLst/>
              </a:rPr>
              <a:t>gali būti naudojamas ir kitiems</a:t>
            </a:r>
            <a:r>
              <a:rPr lang="en-GB" b="0" i="0" dirty="0">
                <a:solidFill>
                  <a:srgbClr val="333333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</a:rPr>
              <a:t>įvairiems</a:t>
            </a:r>
            <a:r>
              <a:rPr lang="en-GB" b="0" i="0" dirty="0">
                <a:solidFill>
                  <a:srgbClr val="333333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</a:rPr>
              <a:t>stalo</a:t>
            </a:r>
            <a:r>
              <a:rPr lang="en-GB" b="0" i="0" dirty="0">
                <a:solidFill>
                  <a:srgbClr val="333333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</a:rPr>
              <a:t>žaidimams</a:t>
            </a:r>
            <a:r>
              <a:rPr lang="en-GB" b="0" i="0" dirty="0">
                <a:solidFill>
                  <a:srgbClr val="333333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</a:rPr>
              <a:t>žaisti</a:t>
            </a:r>
            <a:r>
              <a:rPr lang="en-GB" b="0" i="0" dirty="0">
                <a:solidFill>
                  <a:srgbClr val="333333"/>
                </a:solidFill>
                <a:effectLst/>
              </a:rPr>
              <a:t> </a:t>
            </a:r>
            <a:endParaRPr lang="lt-LT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lt-LT">
                <a:solidFill>
                  <a:srgbClr val="000000"/>
                </a:solidFill>
                <a:ea typeface="+mj-ea"/>
                <a:cs typeface="+mj-cs"/>
              </a:rPr>
              <a:t>A</a:t>
            </a:r>
            <a:r>
              <a:rPr kumimoji="0" lang="lt-LT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>psauginė</a:t>
            </a:r>
            <a:r>
              <a:rPr kumimoji="0" lang="lt-L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> danga</a:t>
            </a:r>
            <a:endParaRPr lang="en-GB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38321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LeftStep">
      <a:dk1>
        <a:srgbClr val="000000"/>
      </a:dk1>
      <a:lt1>
        <a:srgbClr val="FFFFFF"/>
      </a:lt1>
      <a:dk2>
        <a:srgbClr val="3B213A"/>
      </a:dk2>
      <a:lt2>
        <a:srgbClr val="E3E2E8"/>
      </a:lt2>
      <a:accent1>
        <a:srgbClr val="93A94E"/>
      </a:accent1>
      <a:accent2>
        <a:srgbClr val="B6A03C"/>
      </a:accent2>
      <a:accent3>
        <a:srgbClr val="EA8946"/>
      </a:accent3>
      <a:accent4>
        <a:srgbClr val="EB4E4F"/>
      </a:accent4>
      <a:accent5>
        <a:srgbClr val="EE6EA5"/>
      </a:accent5>
      <a:accent6>
        <a:srgbClr val="EB4ED2"/>
      </a:accent6>
      <a:hlink>
        <a:srgbClr val="7A69AE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8900</TotalTime>
  <Words>349</Words>
  <Application>Microsoft Office PowerPoint</Application>
  <PresentationFormat>Widescreen</PresentationFormat>
  <Paragraphs>44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BrushVTI</vt:lpstr>
      <vt:lpstr>„Svajonių mokyklos kiemas“</vt:lpstr>
      <vt:lpstr>Regiono plėtros plano pažangos priemonėse numatyta M.K.Čiurlionio g. 92 esančio „Atgimimo“ mokyklos pastato ploto padidinimas ir Tūkstantmečio mokyklų programos lėšos daugiausiai bus investuojamos į pagrindinį mokyklos pastatą, todėl  „Atgimimo“ mokyklos bendruomenė pritarė, kad dalyvaujamojo biudžeto projektas turėtų apimti pradinės mokyklos kiemą.  </vt:lpstr>
      <vt:lpstr>PowerPoint Presentation</vt:lpstr>
      <vt:lpstr>Pagrindinio kiemo patobulinimai</vt:lpstr>
      <vt:lpstr>Pagrindinis kiemas dabar ir svajonėse </vt:lpstr>
      <vt:lpstr>  Veiklos:  lavinančios ugdančios saugios  </vt:lpstr>
      <vt:lpstr>PowerPoint Presentation</vt:lpstr>
      <vt:lpstr>PowerPoint Presentation</vt:lpstr>
      <vt:lpstr>Vidinio kiemelio patobulinimai</vt:lpstr>
      <vt:lpstr>Vidinis kiemelis</vt:lpstr>
      <vt:lpstr>Žaidimo aikštelių danga GRAS arba Graslok </vt:lpstr>
      <vt:lpstr>Gimnastikos kampelio variantai:</vt:lpstr>
      <vt:lpstr>KLIŪČIŲ RUOŽo SVAJONĖS:</vt:lpstr>
      <vt:lpstr>KLIŪČIŲ RUOŽo variantai:</vt:lpstr>
      <vt:lpstr>Kiemo poilsio zona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Svajonių mokyklos kiemas</dc:title>
  <dc:creator>Vaclava Remenčienė</dc:creator>
  <cp:lastModifiedBy>AUŠRA KETURKIENĖ</cp:lastModifiedBy>
  <cp:revision>22</cp:revision>
  <dcterms:created xsi:type="dcterms:W3CDTF">2023-04-24T09:39:47Z</dcterms:created>
  <dcterms:modified xsi:type="dcterms:W3CDTF">2023-09-03T08:27:12Z</dcterms:modified>
</cp:coreProperties>
</file>